
<file path=[Content_Types].xml><?xml version="1.0" encoding="utf-8"?>
<Types xmlns="http://schemas.openxmlformats.org/package/2006/content-types">
  <Default Extension="bmp" ContentType="image/bmp"/>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Lst>
  <p:sldSz cx="28803600" cy="43205400"/>
  <p:notesSz cx="6858000" cy="9144000"/>
  <p:defaultTextStyle>
    <a:defPPr>
      <a:defRPr lang="fr-FR"/>
    </a:defPPr>
    <a:lvl1pPr marL="0" algn="l" defTabSz="4114800" rtl="0" eaLnBrk="1" latinLnBrk="0" hangingPunct="1">
      <a:defRPr sz="8100" kern="1200">
        <a:solidFill>
          <a:schemeClr val="tx1"/>
        </a:solidFill>
        <a:latin typeface="+mn-lt"/>
        <a:ea typeface="+mn-ea"/>
        <a:cs typeface="+mn-cs"/>
      </a:defRPr>
    </a:lvl1pPr>
    <a:lvl2pPr marL="2057400" algn="l" defTabSz="4114800" rtl="0" eaLnBrk="1" latinLnBrk="0" hangingPunct="1">
      <a:defRPr sz="8100" kern="1200">
        <a:solidFill>
          <a:schemeClr val="tx1"/>
        </a:solidFill>
        <a:latin typeface="+mn-lt"/>
        <a:ea typeface="+mn-ea"/>
        <a:cs typeface="+mn-cs"/>
      </a:defRPr>
    </a:lvl2pPr>
    <a:lvl3pPr marL="4114800" algn="l" defTabSz="4114800" rtl="0" eaLnBrk="1" latinLnBrk="0" hangingPunct="1">
      <a:defRPr sz="8100" kern="1200">
        <a:solidFill>
          <a:schemeClr val="tx1"/>
        </a:solidFill>
        <a:latin typeface="+mn-lt"/>
        <a:ea typeface="+mn-ea"/>
        <a:cs typeface="+mn-cs"/>
      </a:defRPr>
    </a:lvl3pPr>
    <a:lvl4pPr marL="6172200" algn="l" defTabSz="4114800" rtl="0" eaLnBrk="1" latinLnBrk="0" hangingPunct="1">
      <a:defRPr sz="8100" kern="1200">
        <a:solidFill>
          <a:schemeClr val="tx1"/>
        </a:solidFill>
        <a:latin typeface="+mn-lt"/>
        <a:ea typeface="+mn-ea"/>
        <a:cs typeface="+mn-cs"/>
      </a:defRPr>
    </a:lvl4pPr>
    <a:lvl5pPr marL="8229600" algn="l" defTabSz="4114800" rtl="0" eaLnBrk="1" latinLnBrk="0" hangingPunct="1">
      <a:defRPr sz="8100" kern="1200">
        <a:solidFill>
          <a:schemeClr val="tx1"/>
        </a:solidFill>
        <a:latin typeface="+mn-lt"/>
        <a:ea typeface="+mn-ea"/>
        <a:cs typeface="+mn-cs"/>
      </a:defRPr>
    </a:lvl5pPr>
    <a:lvl6pPr marL="10287000" algn="l" defTabSz="4114800" rtl="0" eaLnBrk="1" latinLnBrk="0" hangingPunct="1">
      <a:defRPr sz="8100" kern="1200">
        <a:solidFill>
          <a:schemeClr val="tx1"/>
        </a:solidFill>
        <a:latin typeface="+mn-lt"/>
        <a:ea typeface="+mn-ea"/>
        <a:cs typeface="+mn-cs"/>
      </a:defRPr>
    </a:lvl6pPr>
    <a:lvl7pPr marL="12344400" algn="l" defTabSz="4114800" rtl="0" eaLnBrk="1" latinLnBrk="0" hangingPunct="1">
      <a:defRPr sz="8100" kern="1200">
        <a:solidFill>
          <a:schemeClr val="tx1"/>
        </a:solidFill>
        <a:latin typeface="+mn-lt"/>
        <a:ea typeface="+mn-ea"/>
        <a:cs typeface="+mn-cs"/>
      </a:defRPr>
    </a:lvl7pPr>
    <a:lvl8pPr marL="14401800" algn="l" defTabSz="4114800" rtl="0" eaLnBrk="1" latinLnBrk="0" hangingPunct="1">
      <a:defRPr sz="8100" kern="1200">
        <a:solidFill>
          <a:schemeClr val="tx1"/>
        </a:solidFill>
        <a:latin typeface="+mn-lt"/>
        <a:ea typeface="+mn-ea"/>
        <a:cs typeface="+mn-cs"/>
      </a:defRPr>
    </a:lvl8pPr>
    <a:lvl9pPr marL="16459200" algn="l" defTabSz="4114800" rtl="0" eaLnBrk="1" latinLnBrk="0" hangingPunct="1">
      <a:defRPr sz="8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88" autoAdjust="0"/>
    <p:restoredTop sz="94671" autoAdjust="0"/>
  </p:normalViewPr>
  <p:slideViewPr>
    <p:cSldViewPr>
      <p:cViewPr>
        <p:scale>
          <a:sx n="20" d="100"/>
          <a:sy n="20" d="100"/>
        </p:scale>
        <p:origin x="-1638" y="2082"/>
      </p:cViewPr>
      <p:guideLst>
        <p:guide orient="horz" pos="13608"/>
        <p:guide pos="9072"/>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1" name="Rectangle 10"/>
          <p:cNvSpPr/>
          <p:nvPr/>
        </p:nvSpPr>
        <p:spPr>
          <a:xfrm>
            <a:off x="0" y="24361596"/>
            <a:ext cx="28803600" cy="18843804"/>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411480" tIns="205740" rIns="411480" bIns="205740" rtlCol="0" anchor="ctr"/>
          <a:lstStyle/>
          <a:p>
            <a:pPr algn="ctr"/>
            <a:endParaRPr lang="en-US"/>
          </a:p>
        </p:txBody>
      </p:sp>
      <p:sp>
        <p:nvSpPr>
          <p:cNvPr id="12" name="Rectangle 11"/>
          <p:cNvSpPr/>
          <p:nvPr/>
        </p:nvSpPr>
        <p:spPr>
          <a:xfrm>
            <a:off x="0" y="0"/>
            <a:ext cx="28803600" cy="24361596"/>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11480" tIns="205740" rIns="411480" bIns="205740" rtlCol="0" anchor="ctr"/>
          <a:lstStyle/>
          <a:p>
            <a:pPr algn="ctr"/>
            <a:endParaRPr lang="en-US" dirty="0"/>
          </a:p>
        </p:txBody>
      </p:sp>
      <p:sp>
        <p:nvSpPr>
          <p:cNvPr id="13" name="Rectangle 12"/>
          <p:cNvSpPr/>
          <p:nvPr/>
        </p:nvSpPr>
        <p:spPr>
          <a:xfrm>
            <a:off x="0" y="16709559"/>
            <a:ext cx="28803600" cy="144018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11480" tIns="205740" rIns="411480" bIns="205740" rtlCol="0" anchor="ctr"/>
          <a:lstStyle/>
          <a:p>
            <a:pPr algn="ctr"/>
            <a:endParaRPr lang="en-US"/>
          </a:p>
        </p:txBody>
      </p:sp>
      <p:sp>
        <p:nvSpPr>
          <p:cNvPr id="14" name="Oval 13"/>
          <p:cNvSpPr/>
          <p:nvPr/>
        </p:nvSpPr>
        <p:spPr>
          <a:xfrm>
            <a:off x="0" y="10081260"/>
            <a:ext cx="28803600" cy="3216402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11480" tIns="205740" rIns="411480" bIns="205740" rtlCol="0" anchor="ctr"/>
          <a:lstStyle/>
          <a:p>
            <a:pPr algn="ctr"/>
            <a:endParaRPr lang="en-US"/>
          </a:p>
        </p:txBody>
      </p:sp>
      <p:sp>
        <p:nvSpPr>
          <p:cNvPr id="3" name="Subtitle 2"/>
          <p:cNvSpPr>
            <a:spLocks noGrp="1"/>
          </p:cNvSpPr>
          <p:nvPr>
            <p:ph type="subTitle" idx="1"/>
          </p:nvPr>
        </p:nvSpPr>
        <p:spPr>
          <a:xfrm>
            <a:off x="4642454" y="31831037"/>
            <a:ext cx="17756582" cy="5557350"/>
          </a:xfrm>
        </p:spPr>
        <p:txBody>
          <a:bodyPr>
            <a:normAutofit/>
          </a:bodyPr>
          <a:lstStyle>
            <a:lvl1pPr marL="0" indent="0" algn="l">
              <a:buNone/>
              <a:defRPr sz="9900">
                <a:solidFill>
                  <a:schemeClr val="tx2"/>
                </a:solidFill>
              </a:defRPr>
            </a:lvl1pPr>
            <a:lvl2pPr marL="2057400" indent="0" algn="ctr">
              <a:buNone/>
              <a:defRPr>
                <a:solidFill>
                  <a:schemeClr val="tx1">
                    <a:tint val="75000"/>
                  </a:schemeClr>
                </a:solidFill>
              </a:defRPr>
            </a:lvl2pPr>
            <a:lvl3pPr marL="4114800" indent="0" algn="ctr">
              <a:buNone/>
              <a:defRPr>
                <a:solidFill>
                  <a:schemeClr val="tx1">
                    <a:tint val="75000"/>
                  </a:schemeClr>
                </a:solidFill>
              </a:defRPr>
            </a:lvl3pPr>
            <a:lvl4pPr marL="6172200" indent="0" algn="ctr">
              <a:buNone/>
              <a:defRPr>
                <a:solidFill>
                  <a:schemeClr val="tx1">
                    <a:tint val="75000"/>
                  </a:schemeClr>
                </a:solidFill>
              </a:defRPr>
            </a:lvl4pPr>
            <a:lvl5pPr marL="8229600" indent="0" algn="ctr">
              <a:buNone/>
              <a:defRPr>
                <a:solidFill>
                  <a:schemeClr val="tx1">
                    <a:tint val="75000"/>
                  </a:schemeClr>
                </a:solidFill>
              </a:defRPr>
            </a:lvl5pPr>
            <a:lvl6pPr marL="10287000" indent="0" algn="ctr">
              <a:buNone/>
              <a:defRPr>
                <a:solidFill>
                  <a:schemeClr val="tx1">
                    <a:tint val="75000"/>
                  </a:schemeClr>
                </a:solidFill>
              </a:defRPr>
            </a:lvl6pPr>
            <a:lvl7pPr marL="12344400" indent="0" algn="ctr">
              <a:buNone/>
              <a:defRPr>
                <a:solidFill>
                  <a:schemeClr val="tx1">
                    <a:tint val="75000"/>
                  </a:schemeClr>
                </a:solidFill>
              </a:defRPr>
            </a:lvl7pPr>
            <a:lvl8pPr marL="14401800" indent="0" algn="ctr">
              <a:buNone/>
              <a:defRPr>
                <a:solidFill>
                  <a:schemeClr val="tx1">
                    <a:tint val="75000"/>
                  </a:schemeClr>
                </a:solidFill>
              </a:defRPr>
            </a:lvl8pPr>
            <a:lvl9pPr marL="16459200" indent="0" algn="ctr">
              <a:buNone/>
              <a:defRPr>
                <a:solidFill>
                  <a:schemeClr val="tx1">
                    <a:tint val="75000"/>
                  </a:schemeClr>
                </a:solidFill>
              </a:defRPr>
            </a:lvl9pPr>
          </a:lstStyle>
          <a:p>
            <a:r>
              <a:rPr lang="fr-FR" smtClean="0"/>
              <a:t>Modifiez le style des sous-titres du masque</a:t>
            </a:r>
            <a:endParaRPr lang="en-US" dirty="0"/>
          </a:p>
        </p:txBody>
      </p:sp>
      <p:sp>
        <p:nvSpPr>
          <p:cNvPr id="4" name="Date Placeholder 3"/>
          <p:cNvSpPr>
            <a:spLocks noGrp="1"/>
          </p:cNvSpPr>
          <p:nvPr>
            <p:ph type="dt" sz="half" idx="10"/>
          </p:nvPr>
        </p:nvSpPr>
        <p:spPr/>
        <p:txBody>
          <a:bodyPr/>
          <a:lstStyle/>
          <a:p>
            <a:fld id="{070C23F7-1FD9-48FE-BE14-FEC495381F28}" type="datetimeFigureOut">
              <a:rPr lang="fr-FR" smtClean="0"/>
              <a:t>28/02/2016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544D1E0-7845-4D3F-B957-92311425C563}" type="slidenum">
              <a:rPr lang="fr-FR" smtClean="0"/>
              <a:t>‹N°›</a:t>
            </a:fld>
            <a:endParaRPr lang="fr-FR"/>
          </a:p>
        </p:txBody>
      </p:sp>
      <p:sp>
        <p:nvSpPr>
          <p:cNvPr id="2" name="Title 1"/>
          <p:cNvSpPr>
            <a:spLocks noGrp="1"/>
          </p:cNvSpPr>
          <p:nvPr>
            <p:ph type="ctrTitle"/>
          </p:nvPr>
        </p:nvSpPr>
        <p:spPr>
          <a:xfrm>
            <a:off x="2575382" y="19733430"/>
            <a:ext cx="22602356" cy="11296952"/>
          </a:xfrm>
          <a:effectLst/>
        </p:spPr>
        <p:txBody>
          <a:bodyPr>
            <a:noAutofit/>
          </a:bodyPr>
          <a:lstStyle>
            <a:lvl1pPr marL="2880360" indent="-2057400" algn="l">
              <a:defRPr sz="24300"/>
            </a:lvl1pPr>
          </a:lstStyle>
          <a:p>
            <a:r>
              <a:rPr lang="fr-FR" smtClean="0"/>
              <a:t>Modifiez le style du titre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a:xfrm>
            <a:off x="6000750" y="4608570"/>
            <a:ext cx="20162520" cy="21890736"/>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070C23F7-1FD9-48FE-BE14-FEC495381F28}" type="datetimeFigureOut">
              <a:rPr lang="fr-FR" smtClean="0"/>
              <a:t>28/02/2016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544D1E0-7845-4D3F-B957-92311425C563}" type="slidenum">
              <a:rPr lang="fr-FR" smtClean="0"/>
              <a:t>‹N°›</a:t>
            </a:fld>
            <a:endParaRPr lang="fr-F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634338" y="2372060"/>
            <a:ext cx="6480810" cy="33001536"/>
          </a:xfrm>
          <a:effectLst/>
        </p:spPr>
        <p:txBody>
          <a:bodyPr vert="eaVert"/>
          <a:lstStyle>
            <a:lvl1pPr algn="l">
              <a:defRPr/>
            </a:lvl1pPr>
          </a:lstStyle>
          <a:p>
            <a:r>
              <a:rPr lang="fr-FR" smtClean="0"/>
              <a:t>Modifiez le style du titre</a:t>
            </a:r>
            <a:endParaRPr lang="en-US"/>
          </a:p>
        </p:txBody>
      </p:sp>
      <p:sp>
        <p:nvSpPr>
          <p:cNvPr id="3" name="Vertical Text Placeholder 2"/>
          <p:cNvSpPr>
            <a:spLocks noGrp="1"/>
          </p:cNvSpPr>
          <p:nvPr>
            <p:ph type="body" orient="vert" idx="1"/>
          </p:nvPr>
        </p:nvSpPr>
        <p:spPr>
          <a:xfrm>
            <a:off x="10470958" y="4608573"/>
            <a:ext cx="15212254" cy="30836793"/>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070C23F7-1FD9-48FE-BE14-FEC495381F28}" type="datetimeFigureOut">
              <a:rPr lang="fr-FR" smtClean="0"/>
              <a:t>28/02/2016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544D1E0-7845-4D3F-B957-92311425C563}" type="slidenum">
              <a:rPr lang="fr-FR" smtClean="0"/>
              <a:t>‹N°›</a:t>
            </a:fld>
            <a:endParaRPr lang="fr-F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70C23F7-1FD9-48FE-BE14-FEC495381F28}" type="datetimeFigureOut">
              <a:rPr lang="fr-FR" smtClean="0"/>
              <a:t>28/02/2016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544D1E0-7845-4D3F-B957-92311425C563}" type="slidenum">
              <a:rPr lang="fr-FR" smtClean="0"/>
              <a:t>‹N°›</a:t>
            </a:fld>
            <a:endParaRPr lang="fr-FR"/>
          </a:p>
        </p:txBody>
      </p:sp>
      <p:sp>
        <p:nvSpPr>
          <p:cNvPr id="8" name="Title 7"/>
          <p:cNvSpPr>
            <a:spLocks noGrp="1"/>
          </p:cNvSpPr>
          <p:nvPr>
            <p:ph type="title"/>
          </p:nvPr>
        </p:nvSpPr>
        <p:spPr/>
        <p:txBody>
          <a:bodyPr/>
          <a:lstStyle/>
          <a:p>
            <a:r>
              <a:rPr lang="fr-FR" smtClean="0"/>
              <a:t>Modifiez le style du titre</a:t>
            </a:r>
            <a:endParaRPr lang="en-US"/>
          </a:p>
        </p:txBody>
      </p:sp>
      <p:sp>
        <p:nvSpPr>
          <p:cNvPr id="10" name="Content Placeholder 9"/>
          <p:cNvSpPr>
            <a:spLocks noGrp="1"/>
          </p:cNvSpPr>
          <p:nvPr>
            <p:ph sz="quarter" idx="13"/>
          </p:nvPr>
        </p:nvSpPr>
        <p:spPr>
          <a:xfrm>
            <a:off x="3600450" y="4608576"/>
            <a:ext cx="20162520" cy="21890736"/>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7" name="Rectangle 6"/>
          <p:cNvSpPr/>
          <p:nvPr/>
        </p:nvSpPr>
        <p:spPr>
          <a:xfrm>
            <a:off x="0" y="24361596"/>
            <a:ext cx="28803600" cy="18843804"/>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411480" tIns="205740" rIns="411480" bIns="205740" rtlCol="0" anchor="ctr"/>
          <a:lstStyle/>
          <a:p>
            <a:pPr algn="ctr"/>
            <a:endParaRPr lang="en-US"/>
          </a:p>
        </p:txBody>
      </p:sp>
      <p:sp>
        <p:nvSpPr>
          <p:cNvPr id="8" name="Rectangle 7"/>
          <p:cNvSpPr/>
          <p:nvPr/>
        </p:nvSpPr>
        <p:spPr>
          <a:xfrm>
            <a:off x="0" y="0"/>
            <a:ext cx="28803600" cy="24361596"/>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11480" tIns="205740" rIns="411480" bIns="205740" rtlCol="0" anchor="ctr"/>
          <a:lstStyle/>
          <a:p>
            <a:pPr algn="ctr"/>
            <a:endParaRPr lang="en-US" dirty="0"/>
          </a:p>
        </p:txBody>
      </p:sp>
      <p:sp>
        <p:nvSpPr>
          <p:cNvPr id="9" name="Rectangle 8"/>
          <p:cNvSpPr/>
          <p:nvPr/>
        </p:nvSpPr>
        <p:spPr>
          <a:xfrm>
            <a:off x="0" y="16709559"/>
            <a:ext cx="28803600" cy="144018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11480" tIns="205740" rIns="411480" bIns="205740" rtlCol="0" anchor="ctr"/>
          <a:lstStyle/>
          <a:p>
            <a:pPr algn="ctr"/>
            <a:endParaRPr lang="en-US"/>
          </a:p>
        </p:txBody>
      </p:sp>
      <p:sp>
        <p:nvSpPr>
          <p:cNvPr id="10" name="Oval 9"/>
          <p:cNvSpPr/>
          <p:nvPr/>
        </p:nvSpPr>
        <p:spPr>
          <a:xfrm>
            <a:off x="0" y="10081260"/>
            <a:ext cx="28803600" cy="3216402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11480" tIns="205740" rIns="411480" bIns="205740" rtlCol="0" anchor="ctr"/>
          <a:lstStyle/>
          <a:p>
            <a:pPr algn="ctr"/>
            <a:endParaRPr lang="en-US"/>
          </a:p>
        </p:txBody>
      </p:sp>
      <p:sp>
        <p:nvSpPr>
          <p:cNvPr id="2" name="Title 1"/>
          <p:cNvSpPr>
            <a:spLocks noGrp="1"/>
          </p:cNvSpPr>
          <p:nvPr>
            <p:ph type="title"/>
          </p:nvPr>
        </p:nvSpPr>
        <p:spPr>
          <a:xfrm>
            <a:off x="6404564" y="13687682"/>
            <a:ext cx="18794998" cy="15267080"/>
          </a:xfrm>
          <a:effectLst/>
        </p:spPr>
        <p:txBody>
          <a:bodyPr anchor="b"/>
          <a:lstStyle>
            <a:lvl1pPr algn="r">
              <a:defRPr sz="20700" b="1" cap="none" baseline="0"/>
            </a:lvl1pPr>
          </a:lstStyle>
          <a:p>
            <a:r>
              <a:rPr lang="fr-FR" smtClean="0"/>
              <a:t>Modifiez le style du titre</a:t>
            </a:r>
            <a:endParaRPr lang="en-US" dirty="0"/>
          </a:p>
        </p:txBody>
      </p:sp>
      <p:sp>
        <p:nvSpPr>
          <p:cNvPr id="3" name="Text Placeholder 2"/>
          <p:cNvSpPr>
            <a:spLocks noGrp="1"/>
          </p:cNvSpPr>
          <p:nvPr>
            <p:ph type="body" idx="1"/>
          </p:nvPr>
        </p:nvSpPr>
        <p:spPr>
          <a:xfrm>
            <a:off x="6370680" y="29027319"/>
            <a:ext cx="18807056" cy="5263398"/>
          </a:xfrm>
        </p:spPr>
        <p:txBody>
          <a:bodyPr anchor="t"/>
          <a:lstStyle>
            <a:lvl1pPr marL="0" indent="0" algn="r">
              <a:buNone/>
              <a:defRPr sz="9000">
                <a:solidFill>
                  <a:schemeClr val="tx2"/>
                </a:solidFill>
              </a:defRPr>
            </a:lvl1pPr>
            <a:lvl2pPr marL="2057400" indent="0">
              <a:buNone/>
              <a:defRPr sz="8100">
                <a:solidFill>
                  <a:schemeClr val="tx1">
                    <a:tint val="75000"/>
                  </a:schemeClr>
                </a:solidFill>
              </a:defRPr>
            </a:lvl2pPr>
            <a:lvl3pPr marL="4114800" indent="0">
              <a:buNone/>
              <a:defRPr sz="7200">
                <a:solidFill>
                  <a:schemeClr val="tx1">
                    <a:tint val="75000"/>
                  </a:schemeClr>
                </a:solidFill>
              </a:defRPr>
            </a:lvl3pPr>
            <a:lvl4pPr marL="6172200" indent="0">
              <a:buNone/>
              <a:defRPr sz="6300">
                <a:solidFill>
                  <a:schemeClr val="tx1">
                    <a:tint val="75000"/>
                  </a:schemeClr>
                </a:solidFill>
              </a:defRPr>
            </a:lvl4pPr>
            <a:lvl5pPr marL="8229600" indent="0">
              <a:buNone/>
              <a:defRPr sz="6300">
                <a:solidFill>
                  <a:schemeClr val="tx1">
                    <a:tint val="75000"/>
                  </a:schemeClr>
                </a:solidFill>
              </a:defRPr>
            </a:lvl5pPr>
            <a:lvl6pPr marL="10287000" indent="0">
              <a:buNone/>
              <a:defRPr sz="6300">
                <a:solidFill>
                  <a:schemeClr val="tx1">
                    <a:tint val="75000"/>
                  </a:schemeClr>
                </a:solidFill>
              </a:defRPr>
            </a:lvl6pPr>
            <a:lvl7pPr marL="12344400" indent="0">
              <a:buNone/>
              <a:defRPr sz="6300">
                <a:solidFill>
                  <a:schemeClr val="tx1">
                    <a:tint val="75000"/>
                  </a:schemeClr>
                </a:solidFill>
              </a:defRPr>
            </a:lvl7pPr>
            <a:lvl8pPr marL="14401800" indent="0">
              <a:buNone/>
              <a:defRPr sz="6300">
                <a:solidFill>
                  <a:schemeClr val="tx1">
                    <a:tint val="75000"/>
                  </a:schemeClr>
                </a:solidFill>
              </a:defRPr>
            </a:lvl8pPr>
            <a:lvl9pPr marL="16459200" indent="0">
              <a:buNone/>
              <a:defRPr sz="63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070C23F7-1FD9-48FE-BE14-FEC495381F28}" type="datetimeFigureOut">
              <a:rPr lang="fr-FR" smtClean="0"/>
              <a:t>28/02/2016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544D1E0-7845-4D3F-B957-92311425C563}" type="slidenum">
              <a:rPr lang="fr-FR" smtClean="0"/>
              <a:t>‹N°›</a:t>
            </a:fld>
            <a:endParaRPr lang="fr-F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070C23F7-1FD9-48FE-BE14-FEC495381F28}" type="datetimeFigureOut">
              <a:rPr lang="fr-FR" smtClean="0"/>
              <a:t>28/02/2016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544D1E0-7845-4D3F-B957-92311425C563}" type="slidenum">
              <a:rPr lang="fr-FR" smtClean="0"/>
              <a:t>‹N°›</a:t>
            </a:fld>
            <a:endParaRPr lang="fr-FR"/>
          </a:p>
        </p:txBody>
      </p:sp>
      <p:sp>
        <p:nvSpPr>
          <p:cNvPr id="8" name="Title 7"/>
          <p:cNvSpPr>
            <a:spLocks noGrp="1"/>
          </p:cNvSpPr>
          <p:nvPr>
            <p:ph type="title"/>
          </p:nvPr>
        </p:nvSpPr>
        <p:spPr/>
        <p:txBody>
          <a:bodyPr/>
          <a:lstStyle/>
          <a:p>
            <a:r>
              <a:rPr lang="fr-FR" smtClean="0"/>
              <a:t>Modifiez le style du titre</a:t>
            </a:r>
            <a:endParaRPr lang="en-US"/>
          </a:p>
        </p:txBody>
      </p:sp>
      <p:sp>
        <p:nvSpPr>
          <p:cNvPr id="9" name="Content Placeholder 8"/>
          <p:cNvSpPr>
            <a:spLocks noGrp="1"/>
          </p:cNvSpPr>
          <p:nvPr>
            <p:ph sz="quarter" idx="13"/>
          </p:nvPr>
        </p:nvSpPr>
        <p:spPr>
          <a:xfrm>
            <a:off x="3600447" y="4608570"/>
            <a:ext cx="10542118" cy="21890736"/>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1" name="Content Placeholder 10"/>
          <p:cNvSpPr>
            <a:spLocks noGrp="1"/>
          </p:cNvSpPr>
          <p:nvPr>
            <p:ph sz="quarter" idx="14"/>
          </p:nvPr>
        </p:nvSpPr>
        <p:spPr>
          <a:xfrm>
            <a:off x="14632229" y="4608576"/>
            <a:ext cx="10542118" cy="21890736"/>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600450" y="4608576"/>
            <a:ext cx="10542118" cy="4030501"/>
          </a:xfrm>
        </p:spPr>
        <p:txBody>
          <a:bodyPr anchor="b">
            <a:noAutofit/>
          </a:bodyPr>
          <a:lstStyle>
            <a:lvl1pPr marL="0" indent="0" algn="ctr">
              <a:buNone/>
              <a:defRPr lang="en-US" sz="108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2057400" indent="0">
              <a:buNone/>
              <a:defRPr sz="9000" b="1"/>
            </a:lvl2pPr>
            <a:lvl3pPr marL="4114800" indent="0">
              <a:buNone/>
              <a:defRPr sz="8100" b="1"/>
            </a:lvl3pPr>
            <a:lvl4pPr marL="6172200" indent="0">
              <a:buNone/>
              <a:defRPr sz="7200" b="1"/>
            </a:lvl4pPr>
            <a:lvl5pPr marL="8229600" indent="0">
              <a:buNone/>
              <a:defRPr sz="7200" b="1"/>
            </a:lvl5pPr>
            <a:lvl6pPr marL="10287000" indent="0">
              <a:buNone/>
              <a:defRPr sz="7200" b="1"/>
            </a:lvl6pPr>
            <a:lvl7pPr marL="12344400" indent="0">
              <a:buNone/>
              <a:defRPr sz="7200" b="1"/>
            </a:lvl7pPr>
            <a:lvl8pPr marL="14401800" indent="0">
              <a:buNone/>
              <a:defRPr sz="7200" b="1"/>
            </a:lvl8pPr>
            <a:lvl9pPr marL="16459200" indent="0">
              <a:buNone/>
              <a:defRPr sz="7200" b="1"/>
            </a:lvl9pPr>
          </a:lstStyle>
          <a:p>
            <a:pPr lvl="0"/>
            <a:r>
              <a:rPr lang="fr-FR" smtClean="0"/>
              <a:t>Modifiez les styles du texte du masque</a:t>
            </a:r>
          </a:p>
        </p:txBody>
      </p:sp>
      <p:sp>
        <p:nvSpPr>
          <p:cNvPr id="4" name="Content Placeholder 3"/>
          <p:cNvSpPr>
            <a:spLocks noGrp="1"/>
          </p:cNvSpPr>
          <p:nvPr>
            <p:ph sz="half" idx="2"/>
          </p:nvPr>
        </p:nvSpPr>
        <p:spPr>
          <a:xfrm>
            <a:off x="3642808" y="8822060"/>
            <a:ext cx="10542118" cy="17282160"/>
          </a:xfrm>
        </p:spPr>
        <p:txBody>
          <a:bodyPr>
            <a:normAutofit/>
          </a:bodyPr>
          <a:lstStyle>
            <a:lvl1pPr>
              <a:defRPr sz="8100"/>
            </a:lvl1pPr>
            <a:lvl2pPr>
              <a:defRPr sz="8100"/>
            </a:lvl2pPr>
            <a:lvl3pPr>
              <a:defRPr sz="7200"/>
            </a:lvl3pPr>
            <a:lvl4pPr>
              <a:defRPr sz="7200"/>
            </a:lvl4pPr>
            <a:lvl5pPr>
              <a:defRPr sz="7200"/>
            </a:lvl5pPr>
            <a:lvl6pPr>
              <a:defRPr sz="7200"/>
            </a:lvl6pPr>
            <a:lvl7pPr>
              <a:defRPr sz="7200"/>
            </a:lvl7pPr>
            <a:lvl8pPr>
              <a:defRPr sz="7200"/>
            </a:lvl8pPr>
            <a:lvl9pPr>
              <a:defRPr sz="72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14639001" y="4608576"/>
            <a:ext cx="10542118" cy="4030501"/>
          </a:xfrm>
        </p:spPr>
        <p:txBody>
          <a:bodyPr anchor="b">
            <a:noAutofit/>
          </a:bodyPr>
          <a:lstStyle>
            <a:lvl1pPr marL="0" indent="0" algn="ctr">
              <a:buNone/>
              <a:defRPr lang="en-US" sz="108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2057400" indent="0">
              <a:buNone/>
              <a:defRPr sz="9000" b="1"/>
            </a:lvl2pPr>
            <a:lvl3pPr marL="4114800" indent="0">
              <a:buNone/>
              <a:defRPr sz="8100" b="1"/>
            </a:lvl3pPr>
            <a:lvl4pPr marL="6172200" indent="0">
              <a:buNone/>
              <a:defRPr sz="7200" b="1"/>
            </a:lvl4pPr>
            <a:lvl5pPr marL="8229600" indent="0">
              <a:buNone/>
              <a:defRPr sz="7200" b="1"/>
            </a:lvl5pPr>
            <a:lvl6pPr marL="10287000" indent="0">
              <a:buNone/>
              <a:defRPr sz="7200" b="1"/>
            </a:lvl6pPr>
            <a:lvl7pPr marL="12344400" indent="0">
              <a:buNone/>
              <a:defRPr sz="7200" b="1"/>
            </a:lvl7pPr>
            <a:lvl8pPr marL="14401800" indent="0">
              <a:buNone/>
              <a:defRPr sz="7200" b="1"/>
            </a:lvl8pPr>
            <a:lvl9pPr marL="16459200" indent="0">
              <a:buNone/>
              <a:defRPr sz="7200" b="1"/>
            </a:lvl9pPr>
          </a:lstStyle>
          <a:p>
            <a:pPr marL="0" lvl="0" indent="0" algn="ctr" defTabSz="4114800" rtl="0" eaLnBrk="1" latinLnBrk="0" hangingPunct="1">
              <a:spcBef>
                <a:spcPct val="20000"/>
              </a:spcBef>
              <a:spcAft>
                <a:spcPts val="1350"/>
              </a:spcAft>
              <a:buClr>
                <a:schemeClr val="accent6">
                  <a:lumMod val="75000"/>
                </a:schemeClr>
              </a:buClr>
              <a:buSzPct val="130000"/>
              <a:buFont typeface="Georgia" pitchFamily="18" charset="0"/>
              <a:buNone/>
            </a:pPr>
            <a:r>
              <a:rPr lang="fr-FR" smtClean="0"/>
              <a:t>Modifiez les styles du texte du masque</a:t>
            </a:r>
          </a:p>
        </p:txBody>
      </p:sp>
      <p:sp>
        <p:nvSpPr>
          <p:cNvPr id="6" name="Content Placeholder 5"/>
          <p:cNvSpPr>
            <a:spLocks noGrp="1"/>
          </p:cNvSpPr>
          <p:nvPr>
            <p:ph sz="quarter" idx="4"/>
          </p:nvPr>
        </p:nvSpPr>
        <p:spPr>
          <a:xfrm>
            <a:off x="14631829" y="8813902"/>
            <a:ext cx="10542118" cy="17282160"/>
          </a:xfrm>
        </p:spPr>
        <p:txBody>
          <a:bodyPr>
            <a:normAutofit/>
          </a:bodyPr>
          <a:lstStyle>
            <a:lvl1pPr>
              <a:defRPr sz="8100"/>
            </a:lvl1pPr>
            <a:lvl2pPr>
              <a:defRPr sz="8100"/>
            </a:lvl2pPr>
            <a:lvl3pPr>
              <a:defRPr sz="7200"/>
            </a:lvl3pPr>
            <a:lvl4pPr>
              <a:defRPr sz="7200"/>
            </a:lvl4pPr>
            <a:lvl5pPr>
              <a:defRPr sz="7200"/>
            </a:lvl5pPr>
            <a:lvl6pPr>
              <a:defRPr sz="7200"/>
            </a:lvl6pPr>
            <a:lvl7pPr>
              <a:defRPr sz="7200"/>
            </a:lvl7pPr>
            <a:lvl8pPr>
              <a:defRPr sz="7200"/>
            </a:lvl8pPr>
            <a:lvl9pPr>
              <a:defRPr sz="72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070C23F7-1FD9-48FE-BE14-FEC495381F28}" type="datetimeFigureOut">
              <a:rPr lang="fr-FR" smtClean="0"/>
              <a:t>28/02/2016</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0544D1E0-7845-4D3F-B957-92311425C563}" type="slidenum">
              <a:rPr lang="fr-FR" smtClean="0"/>
              <a:t>‹N°›</a:t>
            </a:fld>
            <a:endParaRPr lang="fr-FR"/>
          </a:p>
        </p:txBody>
      </p:sp>
      <p:sp>
        <p:nvSpPr>
          <p:cNvPr id="10" name="Title 9"/>
          <p:cNvSpPr>
            <a:spLocks noGrp="1"/>
          </p:cNvSpPr>
          <p:nvPr>
            <p:ph type="title"/>
          </p:nvPr>
        </p:nvSpPr>
        <p:spPr/>
        <p:txBody>
          <a:bodyPr/>
          <a:lstStyle/>
          <a:p>
            <a:r>
              <a:rPr lang="fr-FR" smtClean="0"/>
              <a:t>Modifiez le style du titre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070C23F7-1FD9-48FE-BE14-FEC495381F28}" type="datetimeFigureOut">
              <a:rPr lang="fr-FR" smtClean="0"/>
              <a:t>28/02/2016</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0544D1E0-7845-4D3F-B957-92311425C563}" type="slidenum">
              <a:rPr lang="fr-FR" smtClean="0"/>
              <a:t>‹N°›</a:t>
            </a:fld>
            <a:endParaRPr lang="fr-F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0C23F7-1FD9-48FE-BE14-FEC495381F28}" type="datetimeFigureOut">
              <a:rPr lang="fr-FR" smtClean="0"/>
              <a:t>28/02/2016</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0544D1E0-7845-4D3F-B957-92311425C563}" type="slidenum">
              <a:rPr lang="fr-FR" smtClean="0"/>
              <a:t>‹N°›</a:t>
            </a:fld>
            <a:endParaRPr lang="fr-F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643151" y="13921743"/>
            <a:ext cx="11453668" cy="7928506"/>
          </a:xfrm>
          <a:effectLst/>
        </p:spPr>
        <p:txBody>
          <a:bodyPr anchor="b">
            <a:noAutofit/>
          </a:bodyPr>
          <a:lstStyle>
            <a:lvl1pPr marL="1028700" indent="-1028700" algn="l">
              <a:defRPr sz="12600" b="1">
                <a:effectLst/>
              </a:defRPr>
            </a:lvl1pPr>
          </a:lstStyle>
          <a:p>
            <a:r>
              <a:rPr lang="fr-FR" smtClean="0"/>
              <a:t>Modifiez le style du titre</a:t>
            </a:r>
            <a:endParaRPr lang="en-US" dirty="0"/>
          </a:p>
        </p:txBody>
      </p:sp>
      <p:sp>
        <p:nvSpPr>
          <p:cNvPr id="3" name="Content Placeholder 2"/>
          <p:cNvSpPr>
            <a:spLocks noGrp="1"/>
          </p:cNvSpPr>
          <p:nvPr>
            <p:ph idx="1"/>
          </p:nvPr>
        </p:nvSpPr>
        <p:spPr>
          <a:xfrm>
            <a:off x="14469574" y="4608576"/>
            <a:ext cx="12653818" cy="30836799"/>
          </a:xfrm>
        </p:spPr>
        <p:txBody>
          <a:bodyPr anchor="ctr"/>
          <a:lstStyle>
            <a:lvl1pPr>
              <a:defRPr sz="9900"/>
            </a:lvl1pPr>
            <a:lvl2pPr>
              <a:defRPr sz="9000"/>
            </a:lvl2pPr>
            <a:lvl3pPr>
              <a:defRPr sz="8100"/>
            </a:lvl3pPr>
            <a:lvl4pPr>
              <a:defRPr sz="7200"/>
            </a:lvl4pPr>
            <a:lvl5pPr>
              <a:defRPr sz="6300"/>
            </a:lvl5pPr>
            <a:lvl6pPr>
              <a:defRPr sz="9000"/>
            </a:lvl6pPr>
            <a:lvl7pPr>
              <a:defRPr sz="9000"/>
            </a:lvl7pPr>
            <a:lvl8pPr>
              <a:defRPr sz="9000"/>
            </a:lvl8pPr>
            <a:lvl9pPr>
              <a:defRPr sz="9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3388660" y="22036153"/>
            <a:ext cx="10674279" cy="13478963"/>
          </a:xfrm>
        </p:spPr>
        <p:txBody>
          <a:bodyPr/>
          <a:lstStyle>
            <a:lvl1pPr marL="0" indent="0">
              <a:buNone/>
              <a:defRPr sz="6300"/>
            </a:lvl1pPr>
            <a:lvl2pPr marL="2057400" indent="0">
              <a:buNone/>
              <a:defRPr sz="5400"/>
            </a:lvl2pPr>
            <a:lvl3pPr marL="4114800" indent="0">
              <a:buNone/>
              <a:defRPr sz="4500"/>
            </a:lvl3pPr>
            <a:lvl4pPr marL="6172200" indent="0">
              <a:buNone/>
              <a:defRPr sz="4100"/>
            </a:lvl4pPr>
            <a:lvl5pPr marL="8229600" indent="0">
              <a:buNone/>
              <a:defRPr sz="4100"/>
            </a:lvl5pPr>
            <a:lvl6pPr marL="10287000" indent="0">
              <a:buNone/>
              <a:defRPr sz="4100"/>
            </a:lvl6pPr>
            <a:lvl7pPr marL="12344400" indent="0">
              <a:buNone/>
              <a:defRPr sz="4100"/>
            </a:lvl7pPr>
            <a:lvl8pPr marL="14401800" indent="0">
              <a:buNone/>
              <a:defRPr sz="4100"/>
            </a:lvl8pPr>
            <a:lvl9pPr marL="16459200" indent="0">
              <a:buNone/>
              <a:defRPr sz="41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070C23F7-1FD9-48FE-BE14-FEC495381F28}" type="datetimeFigureOut">
              <a:rPr lang="fr-FR" smtClean="0"/>
              <a:t>28/02/2016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544D1E0-7845-4D3F-B957-92311425C563}" type="slidenum">
              <a:rPr lang="fr-FR" smtClean="0"/>
              <a:t>‹N°›</a:t>
            </a:fld>
            <a:endParaRPr lang="fr-F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8" name="Rectangle 7"/>
          <p:cNvSpPr/>
          <p:nvPr/>
        </p:nvSpPr>
        <p:spPr>
          <a:xfrm>
            <a:off x="0" y="24361596"/>
            <a:ext cx="28803600" cy="18843804"/>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411480" tIns="205740" rIns="411480" bIns="205740" rtlCol="0" anchor="ctr"/>
          <a:lstStyle/>
          <a:p>
            <a:pPr algn="ctr"/>
            <a:endParaRPr lang="en-US"/>
          </a:p>
        </p:txBody>
      </p:sp>
      <p:sp>
        <p:nvSpPr>
          <p:cNvPr id="9" name="Rectangle 8"/>
          <p:cNvSpPr/>
          <p:nvPr/>
        </p:nvSpPr>
        <p:spPr>
          <a:xfrm>
            <a:off x="0" y="0"/>
            <a:ext cx="28803600" cy="24361596"/>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11480" tIns="205740" rIns="411480" bIns="205740" rtlCol="0" anchor="ctr"/>
          <a:lstStyle/>
          <a:p>
            <a:pPr algn="ctr"/>
            <a:endParaRPr lang="en-US" dirty="0"/>
          </a:p>
        </p:txBody>
      </p:sp>
      <p:sp>
        <p:nvSpPr>
          <p:cNvPr id="10" name="Rectangle 9"/>
          <p:cNvSpPr/>
          <p:nvPr/>
        </p:nvSpPr>
        <p:spPr>
          <a:xfrm>
            <a:off x="0" y="16709559"/>
            <a:ext cx="28803600" cy="144018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11480" tIns="205740" rIns="411480" bIns="205740" rtlCol="0" anchor="ctr"/>
          <a:lstStyle/>
          <a:p>
            <a:pPr algn="ctr"/>
            <a:endParaRPr lang="en-US"/>
          </a:p>
        </p:txBody>
      </p:sp>
      <p:sp>
        <p:nvSpPr>
          <p:cNvPr id="11" name="Oval 10"/>
          <p:cNvSpPr/>
          <p:nvPr/>
        </p:nvSpPr>
        <p:spPr>
          <a:xfrm>
            <a:off x="0" y="10081260"/>
            <a:ext cx="28803600" cy="3216402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11480" tIns="205740" rIns="411480" bIns="205740" rtlCol="0" anchor="ctr"/>
          <a:lstStyle/>
          <a:p>
            <a:pPr algn="ctr"/>
            <a:endParaRPr lang="en-US"/>
          </a:p>
        </p:txBody>
      </p:sp>
      <p:sp>
        <p:nvSpPr>
          <p:cNvPr id="3" name="Picture Placeholder 2"/>
          <p:cNvSpPr>
            <a:spLocks noGrp="1"/>
          </p:cNvSpPr>
          <p:nvPr>
            <p:ph type="pic" idx="1"/>
          </p:nvPr>
        </p:nvSpPr>
        <p:spPr>
          <a:xfrm>
            <a:off x="14096801" y="7200900"/>
            <a:ext cx="12961620" cy="19705178"/>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9000"/>
            </a:lvl1pPr>
            <a:lvl2pPr marL="2057400" indent="0">
              <a:buNone/>
              <a:defRPr sz="12600"/>
            </a:lvl2pPr>
            <a:lvl3pPr marL="4114800" indent="0">
              <a:buNone/>
              <a:defRPr sz="10800"/>
            </a:lvl3pPr>
            <a:lvl4pPr marL="6172200" indent="0">
              <a:buNone/>
              <a:defRPr sz="9000"/>
            </a:lvl4pPr>
            <a:lvl5pPr marL="8229600" indent="0">
              <a:buNone/>
              <a:defRPr sz="9000"/>
            </a:lvl5pPr>
            <a:lvl6pPr marL="10287000" indent="0">
              <a:buNone/>
              <a:defRPr sz="9000"/>
            </a:lvl6pPr>
            <a:lvl7pPr marL="12344400" indent="0">
              <a:buNone/>
              <a:defRPr sz="9000"/>
            </a:lvl7pPr>
            <a:lvl8pPr marL="14401800" indent="0">
              <a:buNone/>
              <a:defRPr sz="9000"/>
            </a:lvl8pPr>
            <a:lvl9pPr marL="16459200" indent="0">
              <a:buNone/>
              <a:defRPr sz="9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2765344" y="6366062"/>
            <a:ext cx="11636459" cy="13627026"/>
          </a:xfrm>
        </p:spPr>
        <p:txBody>
          <a:bodyPr anchor="b"/>
          <a:lstStyle>
            <a:lvl1pPr marL="822960" indent="-822960">
              <a:buFont typeface="Georgia" pitchFamily="18" charset="0"/>
              <a:buChar char="*"/>
              <a:defRPr sz="7200"/>
            </a:lvl1pPr>
            <a:lvl2pPr marL="2057400" indent="0">
              <a:buNone/>
              <a:defRPr sz="5400"/>
            </a:lvl2pPr>
            <a:lvl3pPr marL="4114800" indent="0">
              <a:buNone/>
              <a:defRPr sz="4500"/>
            </a:lvl3pPr>
            <a:lvl4pPr marL="6172200" indent="0">
              <a:buNone/>
              <a:defRPr sz="4100"/>
            </a:lvl4pPr>
            <a:lvl5pPr marL="8229600" indent="0">
              <a:buNone/>
              <a:defRPr sz="4100"/>
            </a:lvl5pPr>
            <a:lvl6pPr marL="10287000" indent="0">
              <a:buNone/>
              <a:defRPr sz="4100"/>
            </a:lvl6pPr>
            <a:lvl7pPr marL="12344400" indent="0">
              <a:buNone/>
              <a:defRPr sz="4100"/>
            </a:lvl7pPr>
            <a:lvl8pPr marL="14401800" indent="0">
              <a:buNone/>
              <a:defRPr sz="4100"/>
            </a:lvl8pPr>
            <a:lvl9pPr marL="16459200" indent="0">
              <a:buNone/>
              <a:defRPr sz="41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070C23F7-1FD9-48FE-BE14-FEC495381F28}" type="datetimeFigureOut">
              <a:rPr lang="fr-FR" smtClean="0"/>
              <a:t>28/02/2016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544D1E0-7845-4D3F-B957-92311425C563}" type="slidenum">
              <a:rPr lang="fr-FR" smtClean="0"/>
              <a:t>‹N°›</a:t>
            </a:fld>
            <a:endParaRPr lang="fr-FR"/>
          </a:p>
        </p:txBody>
      </p:sp>
      <p:sp>
        <p:nvSpPr>
          <p:cNvPr id="2" name="Title 1"/>
          <p:cNvSpPr>
            <a:spLocks noGrp="1"/>
          </p:cNvSpPr>
          <p:nvPr>
            <p:ph type="title"/>
          </p:nvPr>
        </p:nvSpPr>
        <p:spPr>
          <a:xfrm>
            <a:off x="2290894" y="28125852"/>
            <a:ext cx="20108145" cy="7200900"/>
          </a:xfrm>
        </p:spPr>
        <p:txBody>
          <a:bodyPr anchor="b">
            <a:noAutofit/>
          </a:bodyPr>
          <a:lstStyle>
            <a:lvl1pPr algn="l">
              <a:defRPr sz="20700" b="1"/>
            </a:lvl1pPr>
          </a:lstStyle>
          <a:p>
            <a:r>
              <a:rPr lang="fr-FR" smtClean="0"/>
              <a:t>Modifiez le style du titre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0" y="32164020"/>
            <a:ext cx="28803600" cy="110413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411480" tIns="205740" rIns="411480" bIns="205740" rtlCol="0" anchor="ctr"/>
          <a:lstStyle/>
          <a:p>
            <a:pPr algn="ctr"/>
            <a:endParaRPr lang="en-US"/>
          </a:p>
        </p:txBody>
      </p:sp>
      <p:sp>
        <p:nvSpPr>
          <p:cNvPr id="8" name="Rectangle 7"/>
          <p:cNvSpPr/>
          <p:nvPr/>
        </p:nvSpPr>
        <p:spPr>
          <a:xfrm>
            <a:off x="0" y="0"/>
            <a:ext cx="28803600" cy="321640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11480" tIns="205740" rIns="411480" bIns="205740" rtlCol="0" anchor="ctr"/>
          <a:lstStyle/>
          <a:p>
            <a:pPr algn="ctr"/>
            <a:endParaRPr lang="en-US" dirty="0"/>
          </a:p>
        </p:txBody>
      </p:sp>
      <p:sp>
        <p:nvSpPr>
          <p:cNvPr id="9" name="Rectangle 8"/>
          <p:cNvSpPr/>
          <p:nvPr/>
        </p:nvSpPr>
        <p:spPr>
          <a:xfrm>
            <a:off x="0" y="23740315"/>
            <a:ext cx="28803600" cy="144018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11480" tIns="205740" rIns="411480" bIns="205740" rtlCol="0" anchor="ctr"/>
          <a:lstStyle/>
          <a:p>
            <a:pPr algn="ctr"/>
            <a:endParaRPr lang="en-US"/>
          </a:p>
        </p:txBody>
      </p:sp>
      <p:sp>
        <p:nvSpPr>
          <p:cNvPr id="10" name="Oval 9"/>
          <p:cNvSpPr/>
          <p:nvPr/>
        </p:nvSpPr>
        <p:spPr>
          <a:xfrm>
            <a:off x="0" y="10081260"/>
            <a:ext cx="28803600" cy="3216402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11480" tIns="205740" rIns="411480" bIns="205740" rtlCol="0" anchor="ctr"/>
          <a:lstStyle/>
          <a:p>
            <a:pPr algn="ctr"/>
            <a:endParaRPr lang="en-US"/>
          </a:p>
        </p:txBody>
      </p:sp>
      <p:sp>
        <p:nvSpPr>
          <p:cNvPr id="2" name="Title Placeholder 1"/>
          <p:cNvSpPr>
            <a:spLocks noGrp="1"/>
          </p:cNvSpPr>
          <p:nvPr>
            <p:ph type="title"/>
          </p:nvPr>
        </p:nvSpPr>
        <p:spPr>
          <a:xfrm>
            <a:off x="5648862" y="27544658"/>
            <a:ext cx="20514410" cy="7200900"/>
          </a:xfrm>
          <a:prstGeom prst="rect">
            <a:avLst/>
          </a:prstGeom>
          <a:effectLst/>
        </p:spPr>
        <p:txBody>
          <a:bodyPr vert="horz" lIns="411480" tIns="205740" rIns="411480" bIns="205740" rtlCol="0" anchor="t" anchorCtr="0">
            <a:noAutofit/>
          </a:bodyPr>
          <a:lstStyle/>
          <a:p>
            <a:r>
              <a:rPr lang="fr-FR" smtClean="0"/>
              <a:t>Modifiez le style du titre</a:t>
            </a:r>
            <a:endParaRPr lang="en-US" dirty="0"/>
          </a:p>
        </p:txBody>
      </p:sp>
      <p:sp>
        <p:nvSpPr>
          <p:cNvPr id="3" name="Text Placeholder 2"/>
          <p:cNvSpPr>
            <a:spLocks noGrp="1"/>
          </p:cNvSpPr>
          <p:nvPr>
            <p:ph type="body" idx="1"/>
          </p:nvPr>
        </p:nvSpPr>
        <p:spPr>
          <a:xfrm>
            <a:off x="3600450" y="4613238"/>
            <a:ext cx="20162520" cy="21890736"/>
          </a:xfrm>
          <a:prstGeom prst="rect">
            <a:avLst/>
          </a:prstGeom>
        </p:spPr>
        <p:txBody>
          <a:bodyPr vert="horz" lIns="411480" tIns="205740" rIns="411480" bIns="20574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19442430" y="38884863"/>
            <a:ext cx="7920990" cy="2300288"/>
          </a:xfrm>
          <a:prstGeom prst="rect">
            <a:avLst/>
          </a:prstGeom>
        </p:spPr>
        <p:txBody>
          <a:bodyPr vert="horz" lIns="411480" tIns="205740" rIns="411480" bIns="205740" rtlCol="0" anchor="ctr"/>
          <a:lstStyle>
            <a:lvl1pPr algn="r">
              <a:defRPr sz="5000" b="1">
                <a:solidFill>
                  <a:schemeClr val="tx1">
                    <a:lumMod val="50000"/>
                    <a:lumOff val="50000"/>
                  </a:schemeClr>
                </a:solidFill>
              </a:defRPr>
            </a:lvl1pPr>
          </a:lstStyle>
          <a:p>
            <a:fld id="{070C23F7-1FD9-48FE-BE14-FEC495381F28}" type="datetimeFigureOut">
              <a:rPr lang="fr-FR" smtClean="0"/>
              <a:t>28/02/2016</a:t>
            </a:fld>
            <a:endParaRPr lang="fr-FR"/>
          </a:p>
        </p:txBody>
      </p:sp>
      <p:sp>
        <p:nvSpPr>
          <p:cNvPr id="5" name="Footer Placeholder 4"/>
          <p:cNvSpPr>
            <a:spLocks noGrp="1"/>
          </p:cNvSpPr>
          <p:nvPr>
            <p:ph type="ftr" sz="quarter" idx="3"/>
          </p:nvPr>
        </p:nvSpPr>
        <p:spPr>
          <a:xfrm>
            <a:off x="1440179" y="38884863"/>
            <a:ext cx="10561323" cy="2300288"/>
          </a:xfrm>
          <a:prstGeom prst="rect">
            <a:avLst/>
          </a:prstGeom>
        </p:spPr>
        <p:txBody>
          <a:bodyPr vert="horz" lIns="411480" tIns="205740" rIns="411480" bIns="205740" rtlCol="0" anchor="ctr"/>
          <a:lstStyle>
            <a:lvl1pPr algn="l">
              <a:defRPr sz="5000" b="1">
                <a:solidFill>
                  <a:schemeClr val="tx1">
                    <a:lumMod val="50000"/>
                    <a:lumOff val="50000"/>
                  </a:schemeClr>
                </a:solidFill>
              </a:defRPr>
            </a:lvl1pPr>
          </a:lstStyle>
          <a:p>
            <a:endParaRPr lang="fr-FR"/>
          </a:p>
        </p:txBody>
      </p:sp>
      <p:sp>
        <p:nvSpPr>
          <p:cNvPr id="6" name="Slide Number Placeholder 5"/>
          <p:cNvSpPr>
            <a:spLocks noGrp="1"/>
          </p:cNvSpPr>
          <p:nvPr>
            <p:ph type="sldNum" sz="quarter" idx="4"/>
          </p:nvPr>
        </p:nvSpPr>
        <p:spPr>
          <a:xfrm>
            <a:off x="12001500" y="38884863"/>
            <a:ext cx="5760720" cy="2300288"/>
          </a:xfrm>
          <a:prstGeom prst="rect">
            <a:avLst/>
          </a:prstGeom>
        </p:spPr>
        <p:txBody>
          <a:bodyPr vert="horz" lIns="411480" tIns="205740" rIns="411480" bIns="205740" rtlCol="0" anchor="ctr"/>
          <a:lstStyle>
            <a:lvl1pPr algn="ctr">
              <a:defRPr sz="5400" b="1">
                <a:solidFill>
                  <a:schemeClr val="tx1">
                    <a:lumMod val="50000"/>
                    <a:lumOff val="50000"/>
                  </a:schemeClr>
                </a:solidFill>
              </a:defRPr>
            </a:lvl1pPr>
          </a:lstStyle>
          <a:p>
            <a:fld id="{0544D1E0-7845-4D3F-B957-92311425C563}" type="slidenum">
              <a:rPr lang="fr-FR" smtClean="0"/>
              <a:t>‹N°›</a:t>
            </a:fld>
            <a:endParaRPr lang="fr-F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marL="1440180" indent="-1440180" algn="r" defTabSz="4114800" rtl="0" eaLnBrk="1" latinLnBrk="0" hangingPunct="1">
        <a:spcBef>
          <a:spcPct val="0"/>
        </a:spcBef>
        <a:buClr>
          <a:schemeClr val="accent6">
            <a:lumMod val="75000"/>
          </a:schemeClr>
        </a:buClr>
        <a:buSzPct val="128000"/>
        <a:buFont typeface="Georgia" pitchFamily="18" charset="0"/>
        <a:buChar char="*"/>
        <a:defRPr sz="207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1028700" indent="-822960" algn="l" defTabSz="4114800" rtl="0" eaLnBrk="1" latinLnBrk="0" hangingPunct="1">
        <a:spcBef>
          <a:spcPct val="20000"/>
        </a:spcBef>
        <a:spcAft>
          <a:spcPts val="1350"/>
        </a:spcAft>
        <a:buClr>
          <a:schemeClr val="accent6">
            <a:lumMod val="75000"/>
          </a:schemeClr>
        </a:buClr>
        <a:buSzPct val="130000"/>
        <a:buFont typeface="Georgia" pitchFamily="18" charset="0"/>
        <a:buChar char="*"/>
        <a:defRPr sz="9900" kern="1200">
          <a:solidFill>
            <a:schemeClr val="tx1">
              <a:lumMod val="75000"/>
              <a:lumOff val="25000"/>
            </a:schemeClr>
          </a:solidFill>
          <a:latin typeface="+mn-lt"/>
          <a:ea typeface="+mn-ea"/>
          <a:cs typeface="+mn-cs"/>
        </a:defRPr>
      </a:lvl1pPr>
      <a:lvl2pPr marL="2468880" indent="-822960" algn="l" defTabSz="4114800" rtl="0" eaLnBrk="1" latinLnBrk="0" hangingPunct="1">
        <a:spcBef>
          <a:spcPct val="20000"/>
        </a:spcBef>
        <a:spcAft>
          <a:spcPts val="1350"/>
        </a:spcAft>
        <a:buClr>
          <a:schemeClr val="accent6">
            <a:lumMod val="75000"/>
          </a:schemeClr>
        </a:buClr>
        <a:buSzPct val="130000"/>
        <a:buFont typeface="Georgia" pitchFamily="18" charset="0"/>
        <a:buChar char="*"/>
        <a:defRPr sz="9000" kern="1200">
          <a:solidFill>
            <a:schemeClr val="tx1">
              <a:lumMod val="75000"/>
              <a:lumOff val="25000"/>
            </a:schemeClr>
          </a:solidFill>
          <a:latin typeface="+mn-lt"/>
          <a:ea typeface="+mn-ea"/>
          <a:cs typeface="+mn-cs"/>
        </a:defRPr>
      </a:lvl2pPr>
      <a:lvl3pPr marL="3703320" indent="-822960" algn="l" defTabSz="4114800" rtl="0" eaLnBrk="1" latinLnBrk="0" hangingPunct="1">
        <a:spcBef>
          <a:spcPct val="20000"/>
        </a:spcBef>
        <a:spcAft>
          <a:spcPts val="1350"/>
        </a:spcAft>
        <a:buClr>
          <a:schemeClr val="accent6">
            <a:lumMod val="75000"/>
          </a:schemeClr>
        </a:buClr>
        <a:buSzPct val="130000"/>
        <a:buFont typeface="Georgia" pitchFamily="18" charset="0"/>
        <a:buChar char="*"/>
        <a:defRPr sz="8100" kern="1200">
          <a:solidFill>
            <a:schemeClr val="tx1">
              <a:lumMod val="75000"/>
              <a:lumOff val="25000"/>
            </a:schemeClr>
          </a:solidFill>
          <a:latin typeface="+mn-lt"/>
          <a:ea typeface="+mn-ea"/>
          <a:cs typeface="+mn-cs"/>
        </a:defRPr>
      </a:lvl3pPr>
      <a:lvl4pPr marL="4937760" indent="-822960" algn="l" defTabSz="4114800" rtl="0" eaLnBrk="1" latinLnBrk="0" hangingPunct="1">
        <a:spcBef>
          <a:spcPct val="20000"/>
        </a:spcBef>
        <a:spcAft>
          <a:spcPts val="1350"/>
        </a:spcAft>
        <a:buClr>
          <a:schemeClr val="accent6">
            <a:lumMod val="75000"/>
          </a:schemeClr>
        </a:buClr>
        <a:buSzPct val="130000"/>
        <a:buFont typeface="Georgia" pitchFamily="18" charset="0"/>
        <a:buChar char="*"/>
        <a:defRPr sz="7200" kern="1200">
          <a:solidFill>
            <a:schemeClr val="tx1">
              <a:lumMod val="75000"/>
              <a:lumOff val="25000"/>
            </a:schemeClr>
          </a:solidFill>
          <a:latin typeface="+mn-lt"/>
          <a:ea typeface="+mn-ea"/>
          <a:cs typeface="+mn-cs"/>
        </a:defRPr>
      </a:lvl4pPr>
      <a:lvl5pPr marL="6254496" indent="-822960" algn="l" defTabSz="4114800" rtl="0" eaLnBrk="1" latinLnBrk="0" hangingPunct="1">
        <a:spcBef>
          <a:spcPct val="20000"/>
        </a:spcBef>
        <a:spcAft>
          <a:spcPts val="1350"/>
        </a:spcAft>
        <a:buClr>
          <a:schemeClr val="accent6">
            <a:lumMod val="75000"/>
          </a:schemeClr>
        </a:buClr>
        <a:buSzPct val="130000"/>
        <a:buFont typeface="Georgia" pitchFamily="18" charset="0"/>
        <a:buChar char="*"/>
        <a:defRPr sz="6300" kern="1200">
          <a:solidFill>
            <a:schemeClr val="tx1">
              <a:lumMod val="75000"/>
              <a:lumOff val="25000"/>
            </a:schemeClr>
          </a:solidFill>
          <a:latin typeface="+mn-lt"/>
          <a:ea typeface="+mn-ea"/>
          <a:cs typeface="+mn-cs"/>
        </a:defRPr>
      </a:lvl5pPr>
      <a:lvl6pPr marL="7488936" indent="-822960" algn="l" defTabSz="4114800" rtl="0" eaLnBrk="1" latinLnBrk="0" hangingPunct="1">
        <a:spcBef>
          <a:spcPct val="20000"/>
        </a:spcBef>
        <a:spcAft>
          <a:spcPts val="1350"/>
        </a:spcAft>
        <a:buClr>
          <a:schemeClr val="accent6">
            <a:lumMod val="75000"/>
          </a:schemeClr>
        </a:buClr>
        <a:buSzPct val="130000"/>
        <a:buFont typeface="Georgia" pitchFamily="18" charset="0"/>
        <a:buChar char="*"/>
        <a:defRPr sz="6300" kern="1200">
          <a:solidFill>
            <a:schemeClr val="tx1">
              <a:lumMod val="75000"/>
              <a:lumOff val="25000"/>
            </a:schemeClr>
          </a:solidFill>
          <a:latin typeface="+mn-lt"/>
          <a:ea typeface="+mn-ea"/>
          <a:cs typeface="+mn-cs"/>
        </a:defRPr>
      </a:lvl6pPr>
      <a:lvl7pPr marL="8846820" indent="-822960" algn="l" defTabSz="4114800" rtl="0" eaLnBrk="1" latinLnBrk="0" hangingPunct="1">
        <a:spcBef>
          <a:spcPct val="20000"/>
        </a:spcBef>
        <a:spcAft>
          <a:spcPts val="1350"/>
        </a:spcAft>
        <a:buClr>
          <a:schemeClr val="accent6">
            <a:lumMod val="75000"/>
          </a:schemeClr>
        </a:buClr>
        <a:buSzPct val="130000"/>
        <a:buFont typeface="Georgia" pitchFamily="18" charset="0"/>
        <a:buChar char="*"/>
        <a:defRPr sz="6300" kern="1200">
          <a:solidFill>
            <a:schemeClr val="tx1">
              <a:lumMod val="75000"/>
              <a:lumOff val="25000"/>
            </a:schemeClr>
          </a:solidFill>
          <a:latin typeface="+mn-lt"/>
          <a:ea typeface="+mn-ea"/>
          <a:cs typeface="+mn-cs"/>
        </a:defRPr>
      </a:lvl7pPr>
      <a:lvl8pPr marL="10287000" indent="-822960" algn="l" defTabSz="4114800" rtl="0" eaLnBrk="1" latinLnBrk="0" hangingPunct="1">
        <a:spcBef>
          <a:spcPct val="20000"/>
        </a:spcBef>
        <a:spcAft>
          <a:spcPts val="1350"/>
        </a:spcAft>
        <a:buClr>
          <a:schemeClr val="accent6">
            <a:lumMod val="75000"/>
          </a:schemeClr>
        </a:buClr>
        <a:buSzPct val="130000"/>
        <a:buFont typeface="Georgia" pitchFamily="18" charset="0"/>
        <a:buChar char="*"/>
        <a:defRPr sz="6300" kern="1200">
          <a:solidFill>
            <a:schemeClr val="tx1">
              <a:lumMod val="75000"/>
              <a:lumOff val="25000"/>
            </a:schemeClr>
          </a:solidFill>
          <a:latin typeface="+mn-lt"/>
          <a:ea typeface="+mn-ea"/>
          <a:cs typeface="+mn-cs"/>
        </a:defRPr>
      </a:lvl8pPr>
      <a:lvl9pPr marL="11644884" indent="-822960" algn="l" defTabSz="4114800" rtl="0" eaLnBrk="1" latinLnBrk="0" hangingPunct="1">
        <a:spcBef>
          <a:spcPct val="20000"/>
        </a:spcBef>
        <a:spcAft>
          <a:spcPts val="1350"/>
        </a:spcAft>
        <a:buClr>
          <a:schemeClr val="accent6">
            <a:lumMod val="75000"/>
          </a:schemeClr>
        </a:buClr>
        <a:buSzPct val="130000"/>
        <a:buFont typeface="Georgia" pitchFamily="18" charset="0"/>
        <a:buChar char="*"/>
        <a:defRPr sz="6300" kern="1200">
          <a:solidFill>
            <a:schemeClr val="tx1">
              <a:lumMod val="75000"/>
              <a:lumOff val="25000"/>
            </a:schemeClr>
          </a:solidFill>
          <a:latin typeface="+mn-lt"/>
          <a:ea typeface="+mn-ea"/>
          <a:cs typeface="+mn-cs"/>
        </a:defRPr>
      </a:lvl9pPr>
    </p:bodyStyle>
    <p:otherStyle>
      <a:defPPr>
        <a:defRPr lang="en-US"/>
      </a:defPPr>
      <a:lvl1pPr marL="0" algn="l" defTabSz="4114800" rtl="0" eaLnBrk="1" latinLnBrk="0" hangingPunct="1">
        <a:defRPr sz="8100" kern="1200">
          <a:solidFill>
            <a:schemeClr val="tx1"/>
          </a:solidFill>
          <a:latin typeface="+mn-lt"/>
          <a:ea typeface="+mn-ea"/>
          <a:cs typeface="+mn-cs"/>
        </a:defRPr>
      </a:lvl1pPr>
      <a:lvl2pPr marL="2057400" algn="l" defTabSz="4114800" rtl="0" eaLnBrk="1" latinLnBrk="0" hangingPunct="1">
        <a:defRPr sz="8100" kern="1200">
          <a:solidFill>
            <a:schemeClr val="tx1"/>
          </a:solidFill>
          <a:latin typeface="+mn-lt"/>
          <a:ea typeface="+mn-ea"/>
          <a:cs typeface="+mn-cs"/>
        </a:defRPr>
      </a:lvl2pPr>
      <a:lvl3pPr marL="4114800" algn="l" defTabSz="4114800" rtl="0" eaLnBrk="1" latinLnBrk="0" hangingPunct="1">
        <a:defRPr sz="8100" kern="1200">
          <a:solidFill>
            <a:schemeClr val="tx1"/>
          </a:solidFill>
          <a:latin typeface="+mn-lt"/>
          <a:ea typeface="+mn-ea"/>
          <a:cs typeface="+mn-cs"/>
        </a:defRPr>
      </a:lvl3pPr>
      <a:lvl4pPr marL="6172200" algn="l" defTabSz="4114800" rtl="0" eaLnBrk="1" latinLnBrk="0" hangingPunct="1">
        <a:defRPr sz="8100" kern="1200">
          <a:solidFill>
            <a:schemeClr val="tx1"/>
          </a:solidFill>
          <a:latin typeface="+mn-lt"/>
          <a:ea typeface="+mn-ea"/>
          <a:cs typeface="+mn-cs"/>
        </a:defRPr>
      </a:lvl4pPr>
      <a:lvl5pPr marL="8229600" algn="l" defTabSz="4114800" rtl="0" eaLnBrk="1" latinLnBrk="0" hangingPunct="1">
        <a:defRPr sz="8100" kern="1200">
          <a:solidFill>
            <a:schemeClr val="tx1"/>
          </a:solidFill>
          <a:latin typeface="+mn-lt"/>
          <a:ea typeface="+mn-ea"/>
          <a:cs typeface="+mn-cs"/>
        </a:defRPr>
      </a:lvl5pPr>
      <a:lvl6pPr marL="10287000" algn="l" defTabSz="4114800" rtl="0" eaLnBrk="1" latinLnBrk="0" hangingPunct="1">
        <a:defRPr sz="8100" kern="1200">
          <a:solidFill>
            <a:schemeClr val="tx1"/>
          </a:solidFill>
          <a:latin typeface="+mn-lt"/>
          <a:ea typeface="+mn-ea"/>
          <a:cs typeface="+mn-cs"/>
        </a:defRPr>
      </a:lvl6pPr>
      <a:lvl7pPr marL="12344400" algn="l" defTabSz="4114800" rtl="0" eaLnBrk="1" latinLnBrk="0" hangingPunct="1">
        <a:defRPr sz="8100" kern="1200">
          <a:solidFill>
            <a:schemeClr val="tx1"/>
          </a:solidFill>
          <a:latin typeface="+mn-lt"/>
          <a:ea typeface="+mn-ea"/>
          <a:cs typeface="+mn-cs"/>
        </a:defRPr>
      </a:lvl7pPr>
      <a:lvl8pPr marL="14401800" algn="l" defTabSz="4114800" rtl="0" eaLnBrk="1" latinLnBrk="0" hangingPunct="1">
        <a:defRPr sz="8100" kern="1200">
          <a:solidFill>
            <a:schemeClr val="tx1"/>
          </a:solidFill>
          <a:latin typeface="+mn-lt"/>
          <a:ea typeface="+mn-ea"/>
          <a:cs typeface="+mn-cs"/>
        </a:defRPr>
      </a:lvl8pPr>
      <a:lvl9pPr marL="16459200" algn="l" defTabSz="4114800" rtl="0" eaLnBrk="1" latinLnBrk="0" hangingPunct="1">
        <a:defRPr sz="8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bmp"/><Relationship Id="rId2" Type="http://schemas.openxmlformats.org/officeDocument/2006/relationships/image" Target="../media/image1.emf"/><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adre 11"/>
          <p:cNvSpPr/>
          <p:nvPr/>
        </p:nvSpPr>
        <p:spPr>
          <a:xfrm>
            <a:off x="4536704" y="1397915"/>
            <a:ext cx="19658184" cy="4291018"/>
          </a:xfrm>
          <a:prstGeom prst="frame">
            <a:avLst>
              <a:gd name="adj1" fmla="val 3618"/>
            </a:avLst>
          </a:prstGeom>
        </p:spPr>
        <p:style>
          <a:lnRef idx="2">
            <a:schemeClr val="accent2">
              <a:shade val="50000"/>
            </a:schemeClr>
          </a:lnRef>
          <a:fillRef idx="1">
            <a:schemeClr val="accent2"/>
          </a:fillRef>
          <a:effectRef idx="0">
            <a:schemeClr val="accent2"/>
          </a:effectRef>
          <a:fontRef idx="minor">
            <a:schemeClr val="lt1"/>
          </a:fontRef>
        </p:style>
        <p:txBody>
          <a:bodyPr lIns="411480" tIns="205740" rIns="411480" bIns="205740" spcCol="0" rtlCol="0" anchor="ctr"/>
          <a:lstStyle/>
          <a:p>
            <a:endParaRPr lang="fr-FR" sz="5000" dirty="0">
              <a:solidFill>
                <a:schemeClr val="tx1"/>
              </a:solidFill>
            </a:endParaRPr>
          </a:p>
        </p:txBody>
      </p:sp>
      <p:sp>
        <p:nvSpPr>
          <p:cNvPr id="14" name="ZoneTexte 13"/>
          <p:cNvSpPr txBox="1"/>
          <p:nvPr/>
        </p:nvSpPr>
        <p:spPr>
          <a:xfrm>
            <a:off x="4752728" y="1728492"/>
            <a:ext cx="19226136" cy="3739485"/>
          </a:xfrm>
          <a:prstGeom prst="rect">
            <a:avLst/>
          </a:prstGeom>
          <a:noFill/>
        </p:spPr>
        <p:txBody>
          <a:bodyPr wrap="square" lIns="411480" tIns="205740" rIns="411480" bIns="205740" rtlCol="0">
            <a:spAutoFit/>
          </a:bodyPr>
          <a:lstStyle/>
          <a:p>
            <a:pPr algn="ctr"/>
            <a:r>
              <a:rPr lang="fr-FR" sz="7200" b="1" dirty="0">
                <a:effectLst>
                  <a:outerShdw blurRad="38100" dist="38100" dir="2700000" algn="tl">
                    <a:srgbClr val="000000">
                      <a:alpha val="43137"/>
                    </a:srgbClr>
                  </a:outerShdw>
                </a:effectLst>
                <a:latin typeface="Times New Roman" pitchFamily="18" charset="0"/>
                <a:cs typeface="Times New Roman" pitchFamily="18" charset="0"/>
              </a:rPr>
              <a:t>Etude de la performance et de </a:t>
            </a:r>
            <a:r>
              <a:rPr lang="fr-FR" sz="7200" b="1" dirty="0" smtClean="0">
                <a:effectLst>
                  <a:outerShdw blurRad="38100" dist="38100" dir="2700000" algn="tl">
                    <a:srgbClr val="000000">
                      <a:alpha val="43137"/>
                    </a:srgbClr>
                  </a:outerShdw>
                </a:effectLst>
                <a:latin typeface="Times New Roman" pitchFamily="18" charset="0"/>
                <a:cs typeface="Times New Roman" pitchFamily="18" charset="0"/>
              </a:rPr>
              <a:t>l’</a:t>
            </a:r>
            <a:r>
              <a:rPr lang="fr-FR" sz="7200" b="1" dirty="0" err="1" smtClean="0">
                <a:effectLst>
                  <a:outerShdw blurRad="38100" dist="38100" dir="2700000" algn="tl">
                    <a:srgbClr val="000000">
                      <a:alpha val="43137"/>
                    </a:srgbClr>
                  </a:outerShdw>
                </a:effectLst>
                <a:latin typeface="Times New Roman" pitchFamily="18" charset="0"/>
                <a:cs typeface="Times New Roman" pitchFamily="18" charset="0"/>
              </a:rPr>
              <a:t>effécacité</a:t>
            </a:r>
            <a:r>
              <a:rPr lang="fr-FR" sz="7200" b="1" dirty="0" smtClean="0">
                <a:effectLst>
                  <a:outerShdw blurRad="38100" dist="38100" dir="2700000" algn="tl">
                    <a:srgbClr val="000000">
                      <a:alpha val="43137"/>
                    </a:srgbClr>
                  </a:outerShdw>
                </a:effectLst>
                <a:latin typeface="Times New Roman" pitchFamily="18" charset="0"/>
                <a:cs typeface="Times New Roman" pitchFamily="18" charset="0"/>
              </a:rPr>
              <a:t> énergétique </a:t>
            </a:r>
            <a:r>
              <a:rPr lang="fr-FR" sz="7200" b="1" dirty="0">
                <a:effectLst>
                  <a:outerShdw blurRad="38100" dist="38100" dir="2700000" algn="tl">
                    <a:srgbClr val="000000">
                      <a:alpha val="43137"/>
                    </a:srgbClr>
                  </a:outerShdw>
                </a:effectLst>
                <a:latin typeface="Times New Roman" pitchFamily="18" charset="0"/>
                <a:cs typeface="Times New Roman" pitchFamily="18" charset="0"/>
              </a:rPr>
              <a:t>d’un kit Solaire en vue de son utilisation en site isolé</a:t>
            </a:r>
          </a:p>
        </p:txBody>
      </p:sp>
      <p:sp>
        <p:nvSpPr>
          <p:cNvPr id="15" name="Rectangle 14"/>
          <p:cNvSpPr/>
          <p:nvPr/>
        </p:nvSpPr>
        <p:spPr>
          <a:xfrm>
            <a:off x="5094112" y="5715770"/>
            <a:ext cx="18599666" cy="4082730"/>
          </a:xfrm>
          <a:prstGeom prst="rect">
            <a:avLst/>
          </a:prstGeom>
        </p:spPr>
        <p:style>
          <a:lnRef idx="2">
            <a:schemeClr val="accent6"/>
          </a:lnRef>
          <a:fillRef idx="1">
            <a:schemeClr val="lt1"/>
          </a:fillRef>
          <a:effectRef idx="0">
            <a:schemeClr val="accent6"/>
          </a:effectRef>
          <a:fontRef idx="minor">
            <a:schemeClr val="dk1"/>
          </a:fontRef>
        </p:style>
        <p:txBody>
          <a:bodyPr lIns="411480" tIns="205740" rIns="411480" bIns="205740" spcCol="0" rtlCol="0" anchor="ctr"/>
          <a:lstStyle/>
          <a:p>
            <a:pPr algn="ctr"/>
            <a:endParaRPr lang="fr-FR"/>
          </a:p>
        </p:txBody>
      </p:sp>
      <p:sp>
        <p:nvSpPr>
          <p:cNvPr id="17" name="ZoneTexte 16"/>
          <p:cNvSpPr txBox="1"/>
          <p:nvPr/>
        </p:nvSpPr>
        <p:spPr>
          <a:xfrm>
            <a:off x="5314392" y="5794043"/>
            <a:ext cx="18102807" cy="3985706"/>
          </a:xfrm>
          <a:prstGeom prst="rect">
            <a:avLst/>
          </a:prstGeom>
          <a:noFill/>
        </p:spPr>
        <p:txBody>
          <a:bodyPr wrap="square" lIns="411480" tIns="205740" rIns="411480" bIns="205740" rtlCol="0">
            <a:spAutoFit/>
          </a:bodyPr>
          <a:lstStyle/>
          <a:p>
            <a:pPr algn="ctr"/>
            <a:r>
              <a:rPr lang="fr-FR" sz="4800" dirty="0" smtClean="0">
                <a:latin typeface="Times New Roman" pitchFamily="18" charset="0"/>
                <a:cs typeface="Times New Roman" pitchFamily="18" charset="0"/>
              </a:rPr>
              <a:t>Faculté de l’hydrocarbure et  énergies renouvelables </a:t>
            </a:r>
            <a:r>
              <a:rPr lang="fr-FR" sz="4800" dirty="0">
                <a:latin typeface="Times New Roman" pitchFamily="18" charset="0"/>
                <a:cs typeface="Times New Roman" pitchFamily="18" charset="0"/>
              </a:rPr>
              <a:t>et géologie</a:t>
            </a:r>
          </a:p>
          <a:p>
            <a:pPr algn="ctr"/>
            <a:r>
              <a:rPr lang="fr-FR" sz="4800" dirty="0">
                <a:latin typeface="Times New Roman" pitchFamily="18" charset="0"/>
                <a:cs typeface="Times New Roman" pitchFamily="18" charset="0"/>
              </a:rPr>
              <a:t>Département </a:t>
            </a:r>
            <a:r>
              <a:rPr lang="fr-FR" sz="4800" dirty="0" smtClean="0">
                <a:latin typeface="Times New Roman" pitchFamily="18" charset="0"/>
                <a:cs typeface="Times New Roman" pitchFamily="18" charset="0"/>
              </a:rPr>
              <a:t>des énergies renouvelables</a:t>
            </a:r>
            <a:endParaRPr lang="fr-FR" sz="4800" dirty="0">
              <a:latin typeface="Times New Roman" pitchFamily="18" charset="0"/>
              <a:cs typeface="Times New Roman" pitchFamily="18" charset="0"/>
            </a:endParaRPr>
          </a:p>
          <a:p>
            <a:r>
              <a:rPr lang="fr-FR" sz="4800" b="1" dirty="0">
                <a:latin typeface="Times New Roman" pitchFamily="18" charset="0"/>
                <a:cs typeface="Times New Roman" pitchFamily="18" charset="0"/>
              </a:rPr>
              <a:t>Présenté par                                             </a:t>
            </a:r>
            <a:r>
              <a:rPr lang="fr-FR" sz="4800" b="1" dirty="0" smtClean="0">
                <a:latin typeface="Times New Roman" pitchFamily="18" charset="0"/>
                <a:cs typeface="Times New Roman" pitchFamily="18" charset="0"/>
              </a:rPr>
              <a:t>Encadreur</a:t>
            </a:r>
            <a:endParaRPr lang="fr-FR" sz="4800" b="1" dirty="0">
              <a:latin typeface="Times New Roman" pitchFamily="18" charset="0"/>
              <a:cs typeface="Times New Roman" pitchFamily="18" charset="0"/>
            </a:endParaRPr>
          </a:p>
          <a:p>
            <a:r>
              <a:rPr lang="fr-FR" sz="4400" dirty="0" smtClean="0">
                <a:latin typeface="Times New Roman" pitchFamily="18" charset="0"/>
                <a:cs typeface="Times New Roman" pitchFamily="18" charset="0"/>
              </a:rPr>
              <a:t>BEN ABDESSADAK </a:t>
            </a:r>
            <a:r>
              <a:rPr lang="fr-FR" sz="4400" dirty="0">
                <a:latin typeface="Times New Roman" pitchFamily="18" charset="0"/>
                <a:cs typeface="Times New Roman" pitchFamily="18" charset="0"/>
              </a:rPr>
              <a:t>Med </a:t>
            </a:r>
            <a:r>
              <a:rPr lang="fr-FR" sz="4400" dirty="0" smtClean="0">
                <a:latin typeface="Times New Roman" pitchFamily="18" charset="0"/>
                <a:cs typeface="Times New Roman" pitchFamily="18" charset="0"/>
              </a:rPr>
              <a:t>Yacine</a:t>
            </a:r>
            <a:r>
              <a:rPr lang="fr-FR" sz="4400" dirty="0">
                <a:latin typeface="Times New Roman" pitchFamily="18" charset="0"/>
                <a:cs typeface="Times New Roman" pitchFamily="18" charset="0"/>
              </a:rPr>
              <a:t>.                       </a:t>
            </a:r>
            <a:r>
              <a:rPr lang="fr-FR" sz="4400" dirty="0" smtClean="0">
                <a:latin typeface="Times New Roman" pitchFamily="18" charset="0"/>
                <a:cs typeface="Times New Roman" pitchFamily="18" charset="0"/>
              </a:rPr>
              <a:t>    BOUCHEKIMA Bachir.</a:t>
            </a:r>
          </a:p>
          <a:p>
            <a:r>
              <a:rPr lang="fr-FR" sz="4400" dirty="0" smtClean="0">
                <a:latin typeface="Times New Roman" pitchFamily="18" charset="0"/>
                <a:cs typeface="Times New Roman" pitchFamily="18" charset="0"/>
              </a:rPr>
              <a:t>BERGOUG </a:t>
            </a:r>
            <a:r>
              <a:rPr lang="fr-FR" sz="4400" dirty="0" err="1" smtClean="0">
                <a:latin typeface="Times New Roman" pitchFamily="18" charset="0"/>
                <a:cs typeface="Times New Roman" pitchFamily="18" charset="0"/>
              </a:rPr>
              <a:t>Oualid</a:t>
            </a:r>
            <a:r>
              <a:rPr lang="fr-FR" sz="4400" dirty="0" smtClean="0">
                <a:latin typeface="Times New Roman" pitchFamily="18" charset="0"/>
                <a:cs typeface="Times New Roman" pitchFamily="18" charset="0"/>
              </a:rPr>
              <a:t> </a:t>
            </a:r>
            <a:r>
              <a:rPr lang="fr-FR" sz="4400" i="1" dirty="0" smtClean="0">
                <a:latin typeface="Times New Roman" pitchFamily="18" charset="0"/>
                <a:cs typeface="Times New Roman" pitchFamily="18" charset="0"/>
              </a:rPr>
              <a:t>.</a:t>
            </a:r>
            <a:endParaRPr lang="fr-FR" sz="4400" i="1" dirty="0">
              <a:latin typeface="Times New Roman" pitchFamily="18" charset="0"/>
              <a:cs typeface="Times New Roman" pitchFamily="18" charset="0"/>
            </a:endParaRPr>
          </a:p>
        </p:txBody>
      </p:sp>
      <p:pic>
        <p:nvPicPr>
          <p:cNvPr id="1028" name="صورة 3"/>
          <p:cNvPicPr>
            <a:picLocks noChangeAspect="1" noChangeArrowheads="1"/>
          </p:cNvPicPr>
          <p:nvPr/>
        </p:nvPicPr>
        <p:blipFill>
          <a:blip r:embed="rId2">
            <a:extLst>
              <a:ext uri="{28A0092B-C50C-407E-A947-70E740481C1C}">
                <a14:useLocalDpi xmlns:a14="http://schemas.microsoft.com/office/drawing/2010/main" val="0"/>
              </a:ext>
            </a:extLst>
          </a:blip>
          <a:srcRect t="26514" r="84183"/>
          <a:stretch>
            <a:fillRect/>
          </a:stretch>
        </p:blipFill>
        <p:spPr bwMode="auto">
          <a:xfrm>
            <a:off x="28465" y="40180"/>
            <a:ext cx="4320000" cy="41944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20534" dir="3378596" algn="ctr" rotWithShape="0">
                    <a:srgbClr val="C2D69B"/>
                  </a:outerShdw>
                </a:effectLst>
              </a14:hiddenEffects>
            </a:ext>
          </a:extLst>
        </p:spPr>
      </p:pic>
      <p:pic>
        <p:nvPicPr>
          <p:cNvPr id="21" name="صورة 3"/>
          <p:cNvPicPr>
            <a:picLocks noChangeAspect="1" noChangeArrowheads="1"/>
          </p:cNvPicPr>
          <p:nvPr/>
        </p:nvPicPr>
        <p:blipFill>
          <a:blip r:embed="rId2">
            <a:extLst>
              <a:ext uri="{28A0092B-C50C-407E-A947-70E740481C1C}">
                <a14:useLocalDpi xmlns:a14="http://schemas.microsoft.com/office/drawing/2010/main" val="0"/>
              </a:ext>
            </a:extLst>
          </a:blip>
          <a:srcRect t="26514" r="84183"/>
          <a:stretch>
            <a:fillRect/>
          </a:stretch>
        </p:blipFill>
        <p:spPr bwMode="auto">
          <a:xfrm>
            <a:off x="24311061" y="73967"/>
            <a:ext cx="4320679" cy="41719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20534" dir="3378596" algn="ctr" rotWithShape="0">
                    <a:srgbClr val="C2D69B"/>
                  </a:outerShdw>
                </a:effectLst>
              </a14:hiddenEffects>
            </a:ext>
          </a:extLst>
        </p:spPr>
      </p:pic>
      <p:sp>
        <p:nvSpPr>
          <p:cNvPr id="3" name="ZoneTexte 2"/>
          <p:cNvSpPr txBox="1"/>
          <p:nvPr/>
        </p:nvSpPr>
        <p:spPr>
          <a:xfrm flipH="1">
            <a:off x="432248" y="14738182"/>
            <a:ext cx="27723080" cy="969496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5400" b="1" dirty="0" smtClean="0">
                <a:latin typeface="Times New Roman" pitchFamily="18" charset="0"/>
                <a:cs typeface="Times New Roman" pitchFamily="18" charset="0"/>
              </a:rPr>
              <a:t>Introduction</a:t>
            </a:r>
          </a:p>
          <a:p>
            <a:r>
              <a:rPr lang="fr-FR" sz="4800" b="1" dirty="0" smtClean="0">
                <a:latin typeface="Times New Roman" pitchFamily="18" charset="0"/>
                <a:cs typeface="Times New Roman" pitchFamily="18" charset="0"/>
              </a:rPr>
              <a:t>Généralités </a:t>
            </a:r>
            <a:r>
              <a:rPr lang="fr-FR" sz="4800" b="1" dirty="0">
                <a:latin typeface="Times New Roman" pitchFamily="18" charset="0"/>
                <a:cs typeface="Times New Roman" pitchFamily="18" charset="0"/>
              </a:rPr>
              <a:t>sur les systèmes </a:t>
            </a:r>
            <a:r>
              <a:rPr lang="fr-FR" sz="4800" b="1" dirty="0" smtClean="0">
                <a:latin typeface="Times New Roman" pitchFamily="18" charset="0"/>
                <a:cs typeface="Times New Roman" pitchFamily="18" charset="0"/>
              </a:rPr>
              <a:t>photovoltaïques</a:t>
            </a:r>
          </a:p>
          <a:p>
            <a:r>
              <a:rPr lang="fr-FR" sz="4400" b="1" dirty="0">
                <a:latin typeface="Times New Roman" pitchFamily="18" charset="0"/>
                <a:cs typeface="Times New Roman" pitchFamily="18" charset="0"/>
              </a:rPr>
              <a:t>Les systèmes photovoltaïques avec stockage électrique </a:t>
            </a:r>
            <a:r>
              <a:rPr lang="fr-FR" sz="4400" b="1" dirty="0" smtClean="0">
                <a:latin typeface="Times New Roman" pitchFamily="18" charset="0"/>
                <a:cs typeface="Times New Roman" pitchFamily="18" charset="0"/>
              </a:rPr>
              <a:t>:</a:t>
            </a:r>
          </a:p>
          <a:p>
            <a:r>
              <a:rPr lang="fr-FR" sz="4400" dirty="0">
                <a:latin typeface="Times New Roman" pitchFamily="18" charset="0"/>
                <a:cs typeface="Times New Roman" pitchFamily="18" charset="0"/>
              </a:rPr>
              <a:t>Batterie d’accumulateurs électrochimiques, ceux-ci alimentent des appareils d’utilisation :</a:t>
            </a:r>
          </a:p>
          <a:p>
            <a:r>
              <a:rPr lang="fr-FR" sz="4400" dirty="0">
                <a:latin typeface="Times New Roman" pitchFamily="18" charset="0"/>
                <a:cs typeface="Times New Roman" pitchFamily="18" charset="0"/>
              </a:rPr>
              <a:t>- soit directement en courant continu.</a:t>
            </a:r>
          </a:p>
          <a:p>
            <a:r>
              <a:rPr lang="fr-FR" sz="4400" dirty="0">
                <a:latin typeface="Times New Roman" pitchFamily="18" charset="0"/>
                <a:cs typeface="Times New Roman" pitchFamily="18" charset="0"/>
              </a:rPr>
              <a:t>-soit en courant alternatif par l’intermédiaire d’un convertisseur continu- alternatif (</a:t>
            </a:r>
            <a:r>
              <a:rPr lang="fr-FR" sz="4400" dirty="0" smtClean="0">
                <a:latin typeface="Times New Roman" pitchFamily="18" charset="0"/>
                <a:cs typeface="Times New Roman" pitchFamily="18" charset="0"/>
              </a:rPr>
              <a:t>onduleur).</a:t>
            </a:r>
          </a:p>
          <a:p>
            <a:r>
              <a:rPr lang="fr-FR" sz="4400" b="1" dirty="0">
                <a:latin typeface="Times New Roman" pitchFamily="18" charset="0"/>
                <a:cs typeface="Times New Roman" pitchFamily="18" charset="0"/>
              </a:rPr>
              <a:t>Les systèmes à couplage direct sans batterie </a:t>
            </a:r>
            <a:r>
              <a:rPr lang="fr-FR" sz="4400" b="1" dirty="0" smtClean="0">
                <a:latin typeface="Times New Roman" pitchFamily="18" charset="0"/>
                <a:cs typeface="Times New Roman" pitchFamily="18" charset="0"/>
              </a:rPr>
              <a:t>:</a:t>
            </a:r>
          </a:p>
          <a:p>
            <a:r>
              <a:rPr lang="fr-FR" sz="4400" dirty="0">
                <a:latin typeface="Times New Roman" pitchFamily="18" charset="0"/>
                <a:cs typeface="Times New Roman" pitchFamily="18" charset="0"/>
              </a:rPr>
              <a:t>Les appareils d’utilisation sont branchés soit directement sur le générateur solaire, </a:t>
            </a:r>
            <a:r>
              <a:rPr lang="fr-FR" sz="4400" dirty="0" smtClean="0">
                <a:latin typeface="Times New Roman" pitchFamily="18" charset="0"/>
                <a:cs typeface="Times New Roman" pitchFamily="18" charset="0"/>
              </a:rPr>
              <a:t>soit éventuellement</a:t>
            </a:r>
            <a:r>
              <a:rPr lang="fr-FR" sz="4400" dirty="0">
                <a:latin typeface="Times New Roman" pitchFamily="18" charset="0"/>
                <a:cs typeface="Times New Roman" pitchFamily="18" charset="0"/>
              </a:rPr>
              <a:t>, par l’intermédiaire d’un convertisseur continu-continu, adaptateur d’impédance</a:t>
            </a:r>
            <a:r>
              <a:rPr lang="fr-FR" sz="4400" dirty="0" smtClean="0">
                <a:latin typeface="Times New Roman" pitchFamily="18" charset="0"/>
                <a:cs typeface="Times New Roman" pitchFamily="18" charset="0"/>
              </a:rPr>
              <a:t>.</a:t>
            </a:r>
          </a:p>
          <a:p>
            <a:r>
              <a:rPr lang="fr-FR" sz="4400" dirty="0">
                <a:latin typeface="Times New Roman" pitchFamily="18" charset="0"/>
                <a:cs typeface="Times New Roman" pitchFamily="18" charset="0"/>
              </a:rPr>
              <a:t>Le choix de tel ou tel système se fera en fonction de différents critères : simplicité, application, environnement, etc.</a:t>
            </a:r>
          </a:p>
          <a:p>
            <a:r>
              <a:rPr lang="fr-FR" sz="4400" dirty="0">
                <a:latin typeface="Times New Roman" pitchFamily="18" charset="0"/>
                <a:cs typeface="Times New Roman" pitchFamily="18" charset="0"/>
              </a:rPr>
              <a:t>Toutefois l’étude de systèmes photovoltaïques se ramène à l’étude de l’adaptation de la charge constituée, soit d’une batterie, d’une charge quelconque par rapport à l’ensemble des modules solaires</a:t>
            </a:r>
            <a:r>
              <a:rPr lang="fr-FR" sz="4400" dirty="0" smtClean="0">
                <a:latin typeface="Times New Roman" pitchFamily="18" charset="0"/>
                <a:cs typeface="Times New Roman" pitchFamily="18" charset="0"/>
              </a:rPr>
              <a:t>.</a:t>
            </a:r>
          </a:p>
          <a:p>
            <a:r>
              <a:rPr lang="fr-FR" sz="4400" dirty="0">
                <a:latin typeface="Times New Roman" pitchFamily="18" charset="0"/>
                <a:cs typeface="Times New Roman" pitchFamily="18" charset="0"/>
              </a:rPr>
              <a:t>Un système photovoltaïque est donc constitué du générateur, et des charges à alimenter. Ces charges sont de type courant continu ou courant alternatif</a:t>
            </a:r>
            <a:r>
              <a:rPr lang="fr-FR" sz="4400" dirty="0" smtClean="0">
                <a:latin typeface="Times New Roman" pitchFamily="18" charset="0"/>
                <a:cs typeface="Times New Roman" pitchFamily="18" charset="0"/>
              </a:rPr>
              <a:t>.</a:t>
            </a:r>
          </a:p>
        </p:txBody>
      </p:sp>
      <p:sp>
        <p:nvSpPr>
          <p:cNvPr id="4" name="ZoneTexte 3"/>
          <p:cNvSpPr txBox="1"/>
          <p:nvPr/>
        </p:nvSpPr>
        <p:spPr>
          <a:xfrm>
            <a:off x="504255" y="9837678"/>
            <a:ext cx="27723080" cy="483209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endParaRPr lang="fr-FR" sz="4400" b="1" dirty="0" smtClean="0"/>
          </a:p>
          <a:p>
            <a:r>
              <a:rPr lang="fr-FR" sz="4400" dirty="0">
                <a:latin typeface="Times New Roman" pitchFamily="18" charset="0"/>
                <a:cs typeface="Times New Roman" pitchFamily="18" charset="0"/>
              </a:rPr>
              <a:t>Le module PV transforme le rayonnement solaire en électricité (DC-DC), permettant ainsi d’alimenter des récepteurs adaptés (Lampes basse consommation, TV, radios, micro portable ……….).</a:t>
            </a:r>
          </a:p>
          <a:p>
            <a:r>
              <a:rPr lang="fr-FR" sz="4400" dirty="0">
                <a:latin typeface="Times New Roman" pitchFamily="18" charset="0"/>
                <a:cs typeface="Times New Roman" pitchFamily="18" charset="0"/>
              </a:rPr>
              <a:t>Le stockage sur batterie(s) permet de restituer, au moment voulu, l’énergie accumulée pendant la journée.</a:t>
            </a:r>
          </a:p>
          <a:p>
            <a:r>
              <a:rPr lang="fr-FR" sz="4400" dirty="0">
                <a:latin typeface="Times New Roman" pitchFamily="18" charset="0"/>
                <a:cs typeface="Times New Roman" pitchFamily="18" charset="0"/>
              </a:rPr>
              <a:t>Ce kit solaire a été spécialement conçu et  calibré afin d’alimenter des appareils basse consommation en 24 V-C (sortie batterie en parallèle) et en 220 V-A (sortie du convertisseur de courant (DC-AC)).</a:t>
            </a:r>
          </a:p>
          <a:p>
            <a:endParaRPr lang="fr-FR" sz="4400" b="1" dirty="0">
              <a:latin typeface="Times New Roman" pitchFamily="18" charset="0"/>
              <a:cs typeface="Times New Roman" pitchFamily="18" charset="0"/>
            </a:endParaRPr>
          </a:p>
        </p:txBody>
      </p:sp>
      <p:pic>
        <p:nvPicPr>
          <p:cNvPr id="18" name="Imag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876" y="24502965"/>
            <a:ext cx="14367972" cy="5688632"/>
          </a:xfrm>
          <a:prstGeom prst="rect">
            <a:avLst/>
          </a:prstGeom>
        </p:spPr>
      </p:pic>
      <p:pic>
        <p:nvPicPr>
          <p:cNvPr id="6" name="Imag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33848" y="31167133"/>
            <a:ext cx="13393488" cy="6048672"/>
          </a:xfrm>
          <a:prstGeom prst="rect">
            <a:avLst/>
          </a:prstGeom>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33848" y="24439902"/>
            <a:ext cx="13393487" cy="6727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ZoneTexte 6"/>
          <p:cNvSpPr txBox="1"/>
          <p:nvPr/>
        </p:nvSpPr>
        <p:spPr>
          <a:xfrm>
            <a:off x="432248" y="37220058"/>
            <a:ext cx="27723080" cy="295465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5400" b="1" dirty="0" smtClean="0">
                <a:latin typeface="Times New Roman" pitchFamily="18" charset="0"/>
                <a:cs typeface="Times New Roman" pitchFamily="18" charset="0"/>
              </a:rPr>
              <a:t>Conclusion :  </a:t>
            </a:r>
          </a:p>
          <a:p>
            <a:r>
              <a:rPr lang="fr-FR" sz="4400" dirty="0" smtClean="0">
                <a:latin typeface="Times New Roman" pitchFamily="18" charset="0"/>
                <a:cs typeface="Times New Roman" pitchFamily="18" charset="0"/>
              </a:rPr>
              <a:t>Nous </a:t>
            </a:r>
            <a:r>
              <a:rPr lang="fr-FR" sz="4400" dirty="0">
                <a:latin typeface="Times New Roman" pitchFamily="18" charset="0"/>
                <a:cs typeface="Times New Roman" pitchFamily="18" charset="0"/>
              </a:rPr>
              <a:t>avons discuté dans cette étude pour améliorer le rendement des panneaux (</a:t>
            </a:r>
            <a:r>
              <a:rPr lang="fr-FR" sz="4400" dirty="0" err="1">
                <a:latin typeface="Times New Roman" pitchFamily="18" charset="0"/>
                <a:cs typeface="Times New Roman" pitchFamily="18" charset="0"/>
              </a:rPr>
              <a:t>Rg</a:t>
            </a:r>
            <a:r>
              <a:rPr lang="fr-FR" sz="4400" dirty="0">
                <a:latin typeface="Times New Roman" pitchFamily="18" charset="0"/>
                <a:cs typeface="Times New Roman" pitchFamily="18" charset="0"/>
              </a:rPr>
              <a:t>= puissance utilisé/puissance fournie) solaires en ajustant l'angle de captage et de contrôler également les dispositifs utilisés afin de ne pas dépasser la grande capacité avec le temps calculé que la batterie peut être tolérée en l'absence du soleil</a:t>
            </a:r>
            <a:r>
              <a:rPr lang="fr-FR" sz="4400" dirty="0" smtClean="0">
                <a:latin typeface="Times New Roman" pitchFamily="18" charset="0"/>
                <a:cs typeface="Times New Roman" pitchFamily="18" charset="0"/>
              </a:rPr>
              <a:t>.</a:t>
            </a:r>
            <a:endParaRPr lang="fr-FR" sz="4400" dirty="0">
              <a:latin typeface="Times New Roman" pitchFamily="18" charset="0"/>
              <a:cs typeface="Times New Roman" pitchFamily="18" charset="0"/>
            </a:endParaRPr>
          </a:p>
        </p:txBody>
      </p:sp>
      <p:sp>
        <p:nvSpPr>
          <p:cNvPr id="8" name="ZoneTexte 7"/>
          <p:cNvSpPr txBox="1"/>
          <p:nvPr/>
        </p:nvSpPr>
        <p:spPr>
          <a:xfrm>
            <a:off x="432249" y="40321457"/>
            <a:ext cx="27795088" cy="218521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4800" b="1" dirty="0" smtClean="0">
                <a:latin typeface="Times New Roman" pitchFamily="18" charset="0"/>
                <a:cs typeface="Times New Roman" pitchFamily="18" charset="0"/>
              </a:rPr>
              <a:t>Référence :</a:t>
            </a:r>
          </a:p>
          <a:p>
            <a:r>
              <a:rPr lang="fr-FR" sz="4400" dirty="0">
                <a:latin typeface="Times New Roman" pitchFamily="18" charset="0"/>
                <a:cs typeface="Times New Roman" pitchFamily="18" charset="0"/>
              </a:rPr>
              <a:t>Formateur Concepteur : M. OULAMI Nassim Droits d'auteur : IFEG/Ecole Technique de </a:t>
            </a:r>
            <a:r>
              <a:rPr lang="fr-FR" sz="4400" dirty="0" smtClean="0">
                <a:latin typeface="Times New Roman" pitchFamily="18" charset="0"/>
                <a:cs typeface="Times New Roman" pitchFamily="18" charset="0"/>
              </a:rPr>
              <a:t>Blida.</a:t>
            </a:r>
          </a:p>
          <a:p>
            <a:r>
              <a:rPr lang="fr-FR" sz="4400" dirty="0">
                <a:latin typeface="Times New Roman" pitchFamily="18" charset="0"/>
                <a:cs typeface="Times New Roman" pitchFamily="18" charset="0"/>
              </a:rPr>
              <a:t>Droits </a:t>
            </a:r>
            <a:r>
              <a:rPr lang="fr-FR" sz="4400" dirty="0" smtClean="0">
                <a:latin typeface="Times New Roman" pitchFamily="18" charset="0"/>
                <a:cs typeface="Times New Roman" pitchFamily="18" charset="0"/>
              </a:rPr>
              <a:t>d'auteur 2007-2008 par </a:t>
            </a:r>
            <a:r>
              <a:rPr lang="fr-FR" sz="4400" dirty="0" err="1" smtClean="0">
                <a:latin typeface="Times New Roman" pitchFamily="18" charset="0"/>
                <a:cs typeface="Times New Roman" pitchFamily="18" charset="0"/>
              </a:rPr>
              <a:t>solar</a:t>
            </a:r>
            <a:r>
              <a:rPr lang="fr-FR" sz="4400" dirty="0" smtClean="0">
                <a:latin typeface="Times New Roman" pitchFamily="18" charset="0"/>
                <a:cs typeface="Times New Roman" pitchFamily="18" charset="0"/>
              </a:rPr>
              <a:t>, 93150</a:t>
            </a:r>
            <a:r>
              <a:rPr lang="fr-FR" sz="4400" dirty="0" smtClean="0">
                <a:latin typeface="Times New Roman" pitchFamily="18" charset="0"/>
                <a:cs typeface="Times New Roman" pitchFamily="18" charset="0"/>
              </a:rPr>
              <a:t>.</a:t>
            </a:r>
            <a:endParaRPr lang="fr-FR" sz="4400" dirty="0"/>
          </a:p>
        </p:txBody>
      </p:sp>
      <p:pic>
        <p:nvPicPr>
          <p:cNvPr id="2" name="Picture 2" descr="G:\20160228_16260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4227009" y="26396836"/>
            <a:ext cx="7028463" cy="14617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5704641"/>
      </p:ext>
    </p:extLst>
  </p:cSld>
  <p:clrMapOvr>
    <a:masterClrMapping/>
  </p:clrMapOvr>
  <p:timing>
    <p:tnLst>
      <p:par>
        <p:cTn id="1" dur="indefinite" restart="never" nodeType="tmRoot"/>
      </p:par>
    </p:tnLst>
  </p:timing>
</p:sld>
</file>

<file path=ppt/theme/theme1.xml><?xml version="1.0" encoding="utf-8"?>
<a:theme xmlns:a="http://schemas.openxmlformats.org/drawingml/2006/main" name="Sillage">
  <a:themeElements>
    <a:clrScheme name="Sillage">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illage">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illage">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6075</TotalTime>
  <Words>369</Words>
  <Application>Microsoft Office PowerPoint</Application>
  <PresentationFormat>Personnalisé</PresentationFormat>
  <Paragraphs>26</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Sillage</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Walid</dc:creator>
  <cp:lastModifiedBy>Walid</cp:lastModifiedBy>
  <cp:revision>40</cp:revision>
  <dcterms:created xsi:type="dcterms:W3CDTF">2016-02-24T08:39:24Z</dcterms:created>
  <dcterms:modified xsi:type="dcterms:W3CDTF">2016-02-28T15:51:40Z</dcterms:modified>
</cp:coreProperties>
</file>